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2.xml" ContentType="application/vnd.openxmlformats-officedocument.presentationml.tag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tags/tag5.xml" ContentType="application/vnd.openxmlformats-officedocument.presentationml.tags+xml"/>
  <Override PartName="/ppt/theme/theme5.xml" ContentType="application/vnd.openxmlformats-officedocument.theme+xml"/>
  <Override PartName="/ppt/theme/theme6.xml" ContentType="application/vnd.openxmlformats-officedocument.theme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04" r:id="rId1"/>
    <p:sldMasterId id="2147483849" r:id="rId2"/>
    <p:sldMasterId id="2147483872" r:id="rId3"/>
    <p:sldMasterId id="2147483884" r:id="rId4"/>
  </p:sldMasterIdLst>
  <p:notesMasterIdLst>
    <p:notesMasterId r:id="rId26"/>
  </p:notesMasterIdLst>
  <p:handoutMasterIdLst>
    <p:handoutMasterId r:id="rId27"/>
  </p:handoutMasterIdLst>
  <p:sldIdLst>
    <p:sldId id="382" r:id="rId5"/>
    <p:sldId id="386" r:id="rId6"/>
    <p:sldId id="384" r:id="rId7"/>
    <p:sldId id="387" r:id="rId8"/>
    <p:sldId id="396" r:id="rId9"/>
    <p:sldId id="397" r:id="rId10"/>
    <p:sldId id="389" r:id="rId11"/>
    <p:sldId id="398" r:id="rId12"/>
    <p:sldId id="407" r:id="rId13"/>
    <p:sldId id="388" r:id="rId14"/>
    <p:sldId id="399" r:id="rId15"/>
    <p:sldId id="400" r:id="rId16"/>
    <p:sldId id="408" r:id="rId17"/>
    <p:sldId id="401" r:id="rId18"/>
    <p:sldId id="402" r:id="rId19"/>
    <p:sldId id="409" r:id="rId20"/>
    <p:sldId id="403" r:id="rId21"/>
    <p:sldId id="404" r:id="rId22"/>
    <p:sldId id="405" r:id="rId23"/>
    <p:sldId id="406" r:id="rId24"/>
    <p:sldId id="336" r:id="rId25"/>
  </p:sldIdLst>
  <p:sldSz cx="9144000" cy="5143500" type="screen16x9"/>
  <p:notesSz cx="6858000" cy="9144000"/>
  <p:embeddedFontLst>
    <p:embeddedFont>
      <p:font typeface="Tahoma" panose="020B0604030504040204" pitchFamily="34" charset="0"/>
      <p:regular r:id="rId28"/>
      <p:bold r:id="rId29"/>
    </p:embeddedFont>
    <p:embeddedFont>
      <p:font typeface="Futura Bk" panose="020B0502020204020303" charset="0"/>
      <p:regular r:id="rId30"/>
      <p:bold r:id="rId31"/>
      <p:italic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HP Simplified" panose="020B0604020202020204" charset="0"/>
      <p:regular r:id="rId37"/>
      <p:bold r:id="rId38"/>
      <p:italic r:id="rId39"/>
      <p:boldItalic r:id="rId40"/>
    </p:embeddedFont>
    <p:embeddedFont>
      <p:font typeface="Lucida Grande" panose="020B0604020202020204" charset="0"/>
      <p:regular r:id="rId41"/>
      <p:bold r:id="rId42"/>
      <p:italic r:id="rId43"/>
      <p:boldItalic r:id="rId44"/>
    </p:embeddedFont>
    <p:embeddedFont>
      <p:font typeface="Futura Hv" panose="020B0702020204020204" charset="0"/>
      <p:regular r:id="rId45"/>
    </p:embeddedFont>
  </p:embeddedFontLst>
  <p:custDataLst>
    <p:tags r:id="rId4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83">
          <p15:clr>
            <a:srgbClr val="A4A3A4"/>
          </p15:clr>
        </p15:guide>
        <p15:guide id="2" orient="horz" pos="743">
          <p15:clr>
            <a:srgbClr val="A4A3A4"/>
          </p15:clr>
        </p15:guide>
        <p15:guide id="3" orient="horz" pos="893">
          <p15:clr>
            <a:srgbClr val="A4A3A4"/>
          </p15:clr>
        </p15:guide>
        <p15:guide id="4" orient="horz" pos="438">
          <p15:clr>
            <a:srgbClr val="A4A3A4"/>
          </p15:clr>
        </p15:guide>
        <p15:guide id="5" orient="horz" pos="1671">
          <p15:clr>
            <a:srgbClr val="A4A3A4"/>
          </p15:clr>
        </p15:guide>
        <p15:guide id="6" orient="horz" pos="2236">
          <p15:clr>
            <a:srgbClr val="A4A3A4"/>
          </p15:clr>
        </p15:guide>
        <p15:guide id="7" orient="horz" pos="146">
          <p15:clr>
            <a:srgbClr val="A4A3A4"/>
          </p15:clr>
        </p15:guide>
        <p15:guide id="8" orient="horz" pos="2443">
          <p15:clr>
            <a:srgbClr val="A4A3A4"/>
          </p15:clr>
        </p15:guide>
        <p15:guide id="9" pos="1794">
          <p15:clr>
            <a:srgbClr val="A4A3A4"/>
          </p15:clr>
        </p15:guide>
        <p15:guide id="10" pos="2736">
          <p15:clr>
            <a:srgbClr val="A4A3A4"/>
          </p15:clr>
        </p15:guide>
        <p15:guide id="11" pos="202">
          <p15:clr>
            <a:srgbClr val="A4A3A4"/>
          </p15:clr>
        </p15:guide>
        <p15:guide id="12" pos="5322">
          <p15:clr>
            <a:srgbClr val="A4A3A4"/>
          </p15:clr>
        </p15:guide>
        <p15:guide id="13" pos="5625">
          <p15:clr>
            <a:srgbClr val="A4A3A4"/>
          </p15:clr>
        </p15:guide>
        <p15:guide id="14" pos="2878">
          <p15:clr>
            <a:srgbClr val="A4A3A4"/>
          </p15:clr>
        </p15:guide>
        <p15:guide id="15" pos="3555">
          <p15:clr>
            <a:srgbClr val="A4A3A4"/>
          </p15:clr>
        </p15:guide>
        <p15:guide id="16" pos="1965">
          <p15:clr>
            <a:srgbClr val="A4A3A4"/>
          </p15:clr>
        </p15:guide>
        <p15:guide id="17" pos="372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rikh, Bhooshan (Global Analytics)" initials="PB(A" lastIdx="7" clrIdx="0">
    <p:extLst/>
  </p:cmAuthor>
  <p:cmAuthor id="2" name="Jackson, James (Enterprise Marketing)" initials="JJ(M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5397"/>
    <a:srgbClr val="0C559B"/>
    <a:srgbClr val="1A5D9D"/>
    <a:srgbClr val="37C1FF"/>
    <a:srgbClr val="0C559A"/>
    <a:srgbClr val="0D5297"/>
    <a:srgbClr val="00A4EE"/>
    <a:srgbClr val="01B0FF"/>
    <a:srgbClr val="1098D2"/>
    <a:srgbClr val="FAAF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897" autoAdjust="0"/>
    <p:restoredTop sz="84919" autoAdjust="0"/>
  </p:normalViewPr>
  <p:slideViewPr>
    <p:cSldViewPr snapToGrid="0">
      <p:cViewPr varScale="1">
        <p:scale>
          <a:sx n="93" d="100"/>
          <a:sy n="93" d="100"/>
        </p:scale>
        <p:origin x="510" y="84"/>
      </p:cViewPr>
      <p:guideLst>
        <p:guide orient="horz" pos="3083"/>
        <p:guide orient="horz" pos="743"/>
        <p:guide orient="horz" pos="893"/>
        <p:guide orient="horz" pos="438"/>
        <p:guide orient="horz" pos="1671"/>
        <p:guide orient="horz" pos="2236"/>
        <p:guide orient="horz" pos="146"/>
        <p:guide orient="horz" pos="2443"/>
        <p:guide pos="1794"/>
        <p:guide pos="2736"/>
        <p:guide pos="202"/>
        <p:guide pos="5322"/>
        <p:guide pos="5625"/>
        <p:guide pos="2878"/>
        <p:guide pos="3555"/>
        <p:guide pos="1965"/>
        <p:guide pos="3723"/>
      </p:guideLst>
    </p:cSldViewPr>
  </p:slideViewPr>
  <p:outlineViewPr>
    <p:cViewPr>
      <p:scale>
        <a:sx n="33" d="100"/>
        <a:sy n="33" d="100"/>
      </p:scale>
      <p:origin x="0" y="1984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 showGuides="1">
      <p:cViewPr varScale="1">
        <p:scale>
          <a:sx n="117" d="100"/>
          <a:sy n="117" d="100"/>
        </p:scale>
        <p:origin x="-4024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2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2.fntdata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3E1611-F0BB-4E33-B5B5-CD7B0B42E31F}" type="doc">
      <dgm:prSet loTypeId="urn:microsoft.com/office/officeart/2008/layout/LinedList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4479896-7551-4CDE-A4F8-223D399537C8}">
      <dgm:prSet custT="1"/>
      <dgm:spPr/>
      <dgm:t>
        <a:bodyPr/>
        <a:lstStyle/>
        <a:p>
          <a:pPr rtl="0"/>
          <a:r>
            <a:rPr lang="en-US" sz="16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As Spark continues to grow, it wants to enable wider audiences beyond “big data” engineers to leverage the power of distributed processing. </a:t>
          </a:r>
          <a:endParaRPr lang="en-US" sz="1600" dirty="0">
            <a:latin typeface="+mn-lt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60CCA9F-FB1A-4DBB-96AD-3661C1EA4C26}" type="parTrans" cxnId="{89B63239-3DCB-43DC-BE76-2869E897D1F3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C0F8D4FE-ABDD-4F01-B23F-3F327FEA21C3}" type="sibTrans" cxnId="{89B63239-3DCB-43DC-BE76-2869E897D1F3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A80E669-1231-4482-B178-3DCDB86C251C}">
      <dgm:prSet custT="1"/>
      <dgm:spPr/>
      <dgm:t>
        <a:bodyPr/>
        <a:lstStyle/>
        <a:p>
          <a:pPr rtl="0"/>
          <a:r>
            <a:rPr lang="en-US" sz="16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Inspired by </a:t>
          </a:r>
          <a:r>
            <a:rPr lang="en-US" sz="1600" dirty="0" err="1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DataFrames</a:t>
          </a:r>
          <a:r>
            <a:rPr lang="en-US" sz="16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 in R and Python (pandas)</a:t>
          </a:r>
          <a:endParaRPr lang="en-US" sz="1600" dirty="0">
            <a:latin typeface="+mn-lt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15D363E-B70A-47EB-9EE0-07C3F7D955DD}" type="parTrans" cxnId="{0E3A3D92-5147-4994-A02C-BD9767F52533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60AD69C-0C12-41F4-96B1-64868E814C0B}" type="sibTrans" cxnId="{0E3A3D92-5147-4994-A02C-BD9767F52533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32665CC-FCD3-436F-A72D-ACDBD2CDE0F4}">
      <dgm:prSet custT="1"/>
      <dgm:spPr/>
      <dgm:t>
        <a:bodyPr/>
        <a:lstStyle/>
        <a:p>
          <a:pPr rtl="0"/>
          <a:r>
            <a:rPr lang="en-US" sz="1600" dirty="0" err="1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DataFrames</a:t>
          </a:r>
          <a:r>
            <a:rPr lang="en-US" sz="16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 API is designed to make big data processing on tabular data easier</a:t>
          </a:r>
          <a:endParaRPr lang="en-US" sz="1600" dirty="0">
            <a:latin typeface="+mn-lt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389ADE0-49E4-45B8-A054-7B5A9FB53C78}" type="parTrans" cxnId="{1C4500D6-F444-41A5-96EB-34484271C783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92F2BFE-3BDD-4BCB-99FF-1A4B2AC2D022}" type="sibTrans" cxnId="{1C4500D6-F444-41A5-96EB-34484271C783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FC0FFFD-9558-4894-B3E9-30D69FCE708F}">
      <dgm:prSet custT="1"/>
      <dgm:spPr/>
      <dgm:t>
        <a:bodyPr/>
        <a:lstStyle/>
        <a:p>
          <a:pPr rtl="0"/>
          <a:r>
            <a:rPr lang="en-US" sz="1600" dirty="0" err="1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DataFrame</a:t>
          </a:r>
          <a:r>
            <a:rPr lang="en-US" sz="16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 is a distributed collection of data organized into named columns.</a:t>
          </a:r>
          <a:endParaRPr lang="en-US" sz="1600" dirty="0">
            <a:latin typeface="+mn-lt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4DF132BD-569A-43D1-8F3E-DF240EFA1161}" type="parTrans" cxnId="{614FACF1-2FE5-4B41-8A59-4DB510676B88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38681D8C-5DCD-47DC-9F19-38F4BE166129}" type="sibTrans" cxnId="{614FACF1-2FE5-4B41-8A59-4DB510676B88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A92F514-656D-4BCE-BF95-BE70FDB4DC91}">
      <dgm:prSet custT="1"/>
      <dgm:spPr/>
      <dgm:t>
        <a:bodyPr/>
        <a:lstStyle/>
        <a:p>
          <a:pPr rtl="0"/>
          <a:r>
            <a:rPr lang="en-US" sz="16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Provides operations to filter, group, or compute aggregates, and can be used with Spark SQL. </a:t>
          </a:r>
          <a:endParaRPr lang="en-US" sz="1600" dirty="0">
            <a:latin typeface="+mn-lt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1E69C99-8CC2-4FBA-80FB-1D9C95A6C618}" type="parTrans" cxnId="{3F9B632A-06A2-45D9-B193-BD4C2B25B218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860B1D1-42FF-49CF-B7FA-CF0B8CE2911D}" type="sibTrans" cxnId="{3F9B632A-06A2-45D9-B193-BD4C2B25B218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6E7C4B6-B5F1-4297-B88D-8F0CB81E16FC}">
      <dgm:prSet custT="1"/>
      <dgm:spPr/>
      <dgm:t>
        <a:bodyPr/>
        <a:lstStyle/>
        <a:p>
          <a:pPr rtl="0"/>
          <a:r>
            <a:rPr lang="en-US" sz="16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Can be constructed from structured data files, existing RDDs, tables in Hive, or external databases.</a:t>
          </a:r>
          <a:endParaRPr lang="en-US" sz="1600" dirty="0">
            <a:latin typeface="+mn-lt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6840096-FEE7-4E90-A9FA-69C523F93FD5}" type="parTrans" cxnId="{A0DFD34B-FE5F-4770-8897-15C96633CD3D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5F4B8CB-C3B4-4D43-B20B-A5F0DFBC426C}" type="sibTrans" cxnId="{A0DFD34B-FE5F-4770-8897-15C96633CD3D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0E94048-D0EC-4573-9494-31F95448C0AE}" type="pres">
      <dgm:prSet presAssocID="{353E1611-F0BB-4E33-B5B5-CD7B0B42E31F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03176650-14CB-4D06-9C1E-546B3BBC15BD}" type="pres">
      <dgm:prSet presAssocID="{E4479896-7551-4CDE-A4F8-223D399537C8}" presName="thickLine" presStyleLbl="alignNode1" presStyleIdx="0" presStyleCnt="6" custLinFactNeighborY="-2357"/>
      <dgm:spPr/>
    </dgm:pt>
    <dgm:pt modelId="{34159312-BBAB-4CAD-94D9-2BA8A69D1DD9}" type="pres">
      <dgm:prSet presAssocID="{E4479896-7551-4CDE-A4F8-223D399537C8}" presName="horz1" presStyleCnt="0"/>
      <dgm:spPr/>
    </dgm:pt>
    <dgm:pt modelId="{4848FB81-E77E-4D76-B8BD-199249FAC64F}" type="pres">
      <dgm:prSet presAssocID="{E4479896-7551-4CDE-A4F8-223D399537C8}" presName="tx1" presStyleLbl="revTx" presStyleIdx="0" presStyleCnt="6"/>
      <dgm:spPr/>
      <dgm:t>
        <a:bodyPr/>
        <a:lstStyle/>
        <a:p>
          <a:endParaRPr lang="en-US"/>
        </a:p>
      </dgm:t>
    </dgm:pt>
    <dgm:pt modelId="{F7073BB8-5591-4039-83CD-2723253BE85A}" type="pres">
      <dgm:prSet presAssocID="{E4479896-7551-4CDE-A4F8-223D399537C8}" presName="vert1" presStyleCnt="0"/>
      <dgm:spPr/>
    </dgm:pt>
    <dgm:pt modelId="{72DDE20D-3BDF-46FC-BCF8-0ED44B055CF0}" type="pres">
      <dgm:prSet presAssocID="{FA80E669-1231-4482-B178-3DCDB86C251C}" presName="thickLine" presStyleLbl="alignNode1" presStyleIdx="1" presStyleCnt="6" custLinFactNeighborY="2065"/>
      <dgm:spPr/>
    </dgm:pt>
    <dgm:pt modelId="{017616EC-1DC0-4F24-8DA8-7C552266CC13}" type="pres">
      <dgm:prSet presAssocID="{FA80E669-1231-4482-B178-3DCDB86C251C}" presName="horz1" presStyleCnt="0"/>
      <dgm:spPr/>
    </dgm:pt>
    <dgm:pt modelId="{DD7AD9AB-9743-4C78-A0A8-A51FFCC52D59}" type="pres">
      <dgm:prSet presAssocID="{FA80E669-1231-4482-B178-3DCDB86C251C}" presName="tx1" presStyleLbl="revTx" presStyleIdx="1" presStyleCnt="6"/>
      <dgm:spPr/>
      <dgm:t>
        <a:bodyPr/>
        <a:lstStyle/>
        <a:p>
          <a:endParaRPr lang="en-US"/>
        </a:p>
      </dgm:t>
    </dgm:pt>
    <dgm:pt modelId="{3E1F2000-E683-4E0E-A241-0E85BD2A8241}" type="pres">
      <dgm:prSet presAssocID="{FA80E669-1231-4482-B178-3DCDB86C251C}" presName="vert1" presStyleCnt="0"/>
      <dgm:spPr/>
    </dgm:pt>
    <dgm:pt modelId="{77B0B025-FB28-451A-AF1D-78C9304E7F94}" type="pres">
      <dgm:prSet presAssocID="{B32665CC-FCD3-436F-A72D-ACDBD2CDE0F4}" presName="thickLine" presStyleLbl="alignNode1" presStyleIdx="2" presStyleCnt="6"/>
      <dgm:spPr/>
    </dgm:pt>
    <dgm:pt modelId="{6EDD4C09-896B-4768-AACA-F77734FB14D6}" type="pres">
      <dgm:prSet presAssocID="{B32665CC-FCD3-436F-A72D-ACDBD2CDE0F4}" presName="horz1" presStyleCnt="0"/>
      <dgm:spPr/>
    </dgm:pt>
    <dgm:pt modelId="{4E7896F7-1698-40EB-B957-A31DF855C64B}" type="pres">
      <dgm:prSet presAssocID="{B32665CC-FCD3-436F-A72D-ACDBD2CDE0F4}" presName="tx1" presStyleLbl="revTx" presStyleIdx="2" presStyleCnt="6"/>
      <dgm:spPr/>
      <dgm:t>
        <a:bodyPr/>
        <a:lstStyle/>
        <a:p>
          <a:endParaRPr lang="en-US"/>
        </a:p>
      </dgm:t>
    </dgm:pt>
    <dgm:pt modelId="{91C92210-E94B-4EED-B1D7-1D4A6CC79D93}" type="pres">
      <dgm:prSet presAssocID="{B32665CC-FCD3-436F-A72D-ACDBD2CDE0F4}" presName="vert1" presStyleCnt="0"/>
      <dgm:spPr/>
    </dgm:pt>
    <dgm:pt modelId="{1C9E9CAC-6ED1-4161-B68A-6A69631E13CD}" type="pres">
      <dgm:prSet presAssocID="{2FC0FFFD-9558-4894-B3E9-30D69FCE708F}" presName="thickLine" presStyleLbl="alignNode1" presStyleIdx="3" presStyleCnt="6"/>
      <dgm:spPr/>
    </dgm:pt>
    <dgm:pt modelId="{D1EFA36E-0B6C-44D7-8D74-ABB6A967D0F9}" type="pres">
      <dgm:prSet presAssocID="{2FC0FFFD-9558-4894-B3E9-30D69FCE708F}" presName="horz1" presStyleCnt="0"/>
      <dgm:spPr/>
    </dgm:pt>
    <dgm:pt modelId="{84B818C8-4F3C-486F-9CF9-1F5666105FCE}" type="pres">
      <dgm:prSet presAssocID="{2FC0FFFD-9558-4894-B3E9-30D69FCE708F}" presName="tx1" presStyleLbl="revTx" presStyleIdx="3" presStyleCnt="6"/>
      <dgm:spPr/>
      <dgm:t>
        <a:bodyPr/>
        <a:lstStyle/>
        <a:p>
          <a:endParaRPr lang="en-US"/>
        </a:p>
      </dgm:t>
    </dgm:pt>
    <dgm:pt modelId="{80B898B7-C241-47EC-8A07-B62FAB0A4DB3}" type="pres">
      <dgm:prSet presAssocID="{2FC0FFFD-9558-4894-B3E9-30D69FCE708F}" presName="vert1" presStyleCnt="0"/>
      <dgm:spPr/>
    </dgm:pt>
    <dgm:pt modelId="{24824133-8477-4807-9E9D-FAD715111E1E}" type="pres">
      <dgm:prSet presAssocID="{2A92F514-656D-4BCE-BF95-BE70FDB4DC91}" presName="thickLine" presStyleLbl="alignNode1" presStyleIdx="4" presStyleCnt="6"/>
      <dgm:spPr/>
    </dgm:pt>
    <dgm:pt modelId="{C576B551-D3FF-49FA-A6AD-32B1E7C16A64}" type="pres">
      <dgm:prSet presAssocID="{2A92F514-656D-4BCE-BF95-BE70FDB4DC91}" presName="horz1" presStyleCnt="0"/>
      <dgm:spPr/>
    </dgm:pt>
    <dgm:pt modelId="{EBD0F1D5-E462-4958-83AE-1F743C4F78C7}" type="pres">
      <dgm:prSet presAssocID="{2A92F514-656D-4BCE-BF95-BE70FDB4DC91}" presName="tx1" presStyleLbl="revTx" presStyleIdx="4" presStyleCnt="6"/>
      <dgm:spPr/>
      <dgm:t>
        <a:bodyPr/>
        <a:lstStyle/>
        <a:p>
          <a:endParaRPr lang="en-US"/>
        </a:p>
      </dgm:t>
    </dgm:pt>
    <dgm:pt modelId="{E73A5594-16EF-4680-A7B5-2F240F29C3D8}" type="pres">
      <dgm:prSet presAssocID="{2A92F514-656D-4BCE-BF95-BE70FDB4DC91}" presName="vert1" presStyleCnt="0"/>
      <dgm:spPr/>
    </dgm:pt>
    <dgm:pt modelId="{0A352921-7FF5-495B-B6B0-482DDA6AFC4F}" type="pres">
      <dgm:prSet presAssocID="{F6E7C4B6-B5F1-4297-B88D-8F0CB81E16FC}" presName="thickLine" presStyleLbl="alignNode1" presStyleIdx="5" presStyleCnt="6"/>
      <dgm:spPr/>
    </dgm:pt>
    <dgm:pt modelId="{207282D4-5C7C-43D5-B387-0BD310D4F4E5}" type="pres">
      <dgm:prSet presAssocID="{F6E7C4B6-B5F1-4297-B88D-8F0CB81E16FC}" presName="horz1" presStyleCnt="0"/>
      <dgm:spPr/>
    </dgm:pt>
    <dgm:pt modelId="{40E4C2BF-49CD-411F-8949-747065F9541D}" type="pres">
      <dgm:prSet presAssocID="{F6E7C4B6-B5F1-4297-B88D-8F0CB81E16FC}" presName="tx1" presStyleLbl="revTx" presStyleIdx="5" presStyleCnt="6"/>
      <dgm:spPr/>
      <dgm:t>
        <a:bodyPr/>
        <a:lstStyle/>
        <a:p>
          <a:endParaRPr lang="en-US"/>
        </a:p>
      </dgm:t>
    </dgm:pt>
    <dgm:pt modelId="{696F97DF-1DB4-4CA2-8AEA-42F3540BD135}" type="pres">
      <dgm:prSet presAssocID="{F6E7C4B6-B5F1-4297-B88D-8F0CB81E16FC}" presName="vert1" presStyleCnt="0"/>
      <dgm:spPr/>
    </dgm:pt>
  </dgm:ptLst>
  <dgm:cxnLst>
    <dgm:cxn modelId="{86A95182-4B2A-4363-AFF9-E5A101EB63C8}" type="presOf" srcId="{2FC0FFFD-9558-4894-B3E9-30D69FCE708F}" destId="{84B818C8-4F3C-486F-9CF9-1F5666105FCE}" srcOrd="0" destOrd="0" presId="urn:microsoft.com/office/officeart/2008/layout/LinedList"/>
    <dgm:cxn modelId="{3F9B632A-06A2-45D9-B193-BD4C2B25B218}" srcId="{353E1611-F0BB-4E33-B5B5-CD7B0B42E31F}" destId="{2A92F514-656D-4BCE-BF95-BE70FDB4DC91}" srcOrd="4" destOrd="0" parTransId="{D1E69C99-8CC2-4FBA-80FB-1D9C95A6C618}" sibTransId="{6860B1D1-42FF-49CF-B7FA-CF0B8CE2911D}"/>
    <dgm:cxn modelId="{1C4500D6-F444-41A5-96EB-34484271C783}" srcId="{353E1611-F0BB-4E33-B5B5-CD7B0B42E31F}" destId="{B32665CC-FCD3-436F-A72D-ACDBD2CDE0F4}" srcOrd="2" destOrd="0" parTransId="{7389ADE0-49E4-45B8-A054-7B5A9FB53C78}" sibTransId="{B92F2BFE-3BDD-4BCB-99FF-1A4B2AC2D022}"/>
    <dgm:cxn modelId="{0E3A3D92-5147-4994-A02C-BD9767F52533}" srcId="{353E1611-F0BB-4E33-B5B5-CD7B0B42E31F}" destId="{FA80E669-1231-4482-B178-3DCDB86C251C}" srcOrd="1" destOrd="0" parTransId="{015D363E-B70A-47EB-9EE0-07C3F7D955DD}" sibTransId="{760AD69C-0C12-41F4-96B1-64868E814C0B}"/>
    <dgm:cxn modelId="{89B63239-3DCB-43DC-BE76-2869E897D1F3}" srcId="{353E1611-F0BB-4E33-B5B5-CD7B0B42E31F}" destId="{E4479896-7551-4CDE-A4F8-223D399537C8}" srcOrd="0" destOrd="0" parTransId="{B60CCA9F-FB1A-4DBB-96AD-3661C1EA4C26}" sibTransId="{C0F8D4FE-ABDD-4F01-B23F-3F327FEA21C3}"/>
    <dgm:cxn modelId="{F58EF408-2931-4AB1-9F67-F1C406EE2929}" type="presOf" srcId="{353E1611-F0BB-4E33-B5B5-CD7B0B42E31F}" destId="{D0E94048-D0EC-4573-9494-31F95448C0AE}" srcOrd="0" destOrd="0" presId="urn:microsoft.com/office/officeart/2008/layout/LinedList"/>
    <dgm:cxn modelId="{2D16C3FD-BC74-44B2-BC42-EE1B0251EA1E}" type="presOf" srcId="{F6E7C4B6-B5F1-4297-B88D-8F0CB81E16FC}" destId="{40E4C2BF-49CD-411F-8949-747065F9541D}" srcOrd="0" destOrd="0" presId="urn:microsoft.com/office/officeart/2008/layout/LinedList"/>
    <dgm:cxn modelId="{1B73AC7F-E4D5-47F6-A93B-1CFAF8CB5C04}" type="presOf" srcId="{2A92F514-656D-4BCE-BF95-BE70FDB4DC91}" destId="{EBD0F1D5-E462-4958-83AE-1F743C4F78C7}" srcOrd="0" destOrd="0" presId="urn:microsoft.com/office/officeart/2008/layout/LinedList"/>
    <dgm:cxn modelId="{1E4050AB-7447-47AB-947C-516078FBB7F2}" type="presOf" srcId="{E4479896-7551-4CDE-A4F8-223D399537C8}" destId="{4848FB81-E77E-4D76-B8BD-199249FAC64F}" srcOrd="0" destOrd="0" presId="urn:microsoft.com/office/officeart/2008/layout/LinedList"/>
    <dgm:cxn modelId="{8AB5C6FB-79C8-45E1-A88B-F8AC2793619D}" type="presOf" srcId="{FA80E669-1231-4482-B178-3DCDB86C251C}" destId="{DD7AD9AB-9743-4C78-A0A8-A51FFCC52D59}" srcOrd="0" destOrd="0" presId="urn:microsoft.com/office/officeart/2008/layout/LinedList"/>
    <dgm:cxn modelId="{96D44F20-DF1D-41C0-88EF-85971EA60969}" type="presOf" srcId="{B32665CC-FCD3-436F-A72D-ACDBD2CDE0F4}" destId="{4E7896F7-1698-40EB-B957-A31DF855C64B}" srcOrd="0" destOrd="0" presId="urn:microsoft.com/office/officeart/2008/layout/LinedList"/>
    <dgm:cxn modelId="{614FACF1-2FE5-4B41-8A59-4DB510676B88}" srcId="{353E1611-F0BB-4E33-B5B5-CD7B0B42E31F}" destId="{2FC0FFFD-9558-4894-B3E9-30D69FCE708F}" srcOrd="3" destOrd="0" parTransId="{4DF132BD-569A-43D1-8F3E-DF240EFA1161}" sibTransId="{38681D8C-5DCD-47DC-9F19-38F4BE166129}"/>
    <dgm:cxn modelId="{A0DFD34B-FE5F-4770-8897-15C96633CD3D}" srcId="{353E1611-F0BB-4E33-B5B5-CD7B0B42E31F}" destId="{F6E7C4B6-B5F1-4297-B88D-8F0CB81E16FC}" srcOrd="5" destOrd="0" parTransId="{66840096-FEE7-4E90-A9FA-69C523F93FD5}" sibTransId="{75F4B8CB-C3B4-4D43-B20B-A5F0DFBC426C}"/>
    <dgm:cxn modelId="{E82F55C7-C1BE-431E-A06C-29B1C755DD9D}" type="presParOf" srcId="{D0E94048-D0EC-4573-9494-31F95448C0AE}" destId="{03176650-14CB-4D06-9C1E-546B3BBC15BD}" srcOrd="0" destOrd="0" presId="urn:microsoft.com/office/officeart/2008/layout/LinedList"/>
    <dgm:cxn modelId="{A135A235-DE47-428A-BE7E-40AE8B777DAC}" type="presParOf" srcId="{D0E94048-D0EC-4573-9494-31F95448C0AE}" destId="{34159312-BBAB-4CAD-94D9-2BA8A69D1DD9}" srcOrd="1" destOrd="0" presId="urn:microsoft.com/office/officeart/2008/layout/LinedList"/>
    <dgm:cxn modelId="{F0AAD4F5-6E1E-43CC-9745-21A98B8465B1}" type="presParOf" srcId="{34159312-BBAB-4CAD-94D9-2BA8A69D1DD9}" destId="{4848FB81-E77E-4D76-B8BD-199249FAC64F}" srcOrd="0" destOrd="0" presId="urn:microsoft.com/office/officeart/2008/layout/LinedList"/>
    <dgm:cxn modelId="{5F66E1C8-9AC4-443E-B0F6-B1F888FB59FB}" type="presParOf" srcId="{34159312-BBAB-4CAD-94D9-2BA8A69D1DD9}" destId="{F7073BB8-5591-4039-83CD-2723253BE85A}" srcOrd="1" destOrd="0" presId="urn:microsoft.com/office/officeart/2008/layout/LinedList"/>
    <dgm:cxn modelId="{4AA0B4A4-EE85-4FE0-918D-DCC572B74656}" type="presParOf" srcId="{D0E94048-D0EC-4573-9494-31F95448C0AE}" destId="{72DDE20D-3BDF-46FC-BCF8-0ED44B055CF0}" srcOrd="2" destOrd="0" presId="urn:microsoft.com/office/officeart/2008/layout/LinedList"/>
    <dgm:cxn modelId="{C6E77C29-0D73-4E8D-8296-84B88883DA9B}" type="presParOf" srcId="{D0E94048-D0EC-4573-9494-31F95448C0AE}" destId="{017616EC-1DC0-4F24-8DA8-7C552266CC13}" srcOrd="3" destOrd="0" presId="urn:microsoft.com/office/officeart/2008/layout/LinedList"/>
    <dgm:cxn modelId="{90335F2D-1FFF-4021-B138-F769E3862DBC}" type="presParOf" srcId="{017616EC-1DC0-4F24-8DA8-7C552266CC13}" destId="{DD7AD9AB-9743-4C78-A0A8-A51FFCC52D59}" srcOrd="0" destOrd="0" presId="urn:microsoft.com/office/officeart/2008/layout/LinedList"/>
    <dgm:cxn modelId="{7F0B2D54-22C3-41DB-9BDB-46E81FE7CA9C}" type="presParOf" srcId="{017616EC-1DC0-4F24-8DA8-7C552266CC13}" destId="{3E1F2000-E683-4E0E-A241-0E85BD2A8241}" srcOrd="1" destOrd="0" presId="urn:microsoft.com/office/officeart/2008/layout/LinedList"/>
    <dgm:cxn modelId="{70200C93-ABDB-4114-8CC7-74DD7D8C0E63}" type="presParOf" srcId="{D0E94048-D0EC-4573-9494-31F95448C0AE}" destId="{77B0B025-FB28-451A-AF1D-78C9304E7F94}" srcOrd="4" destOrd="0" presId="urn:microsoft.com/office/officeart/2008/layout/LinedList"/>
    <dgm:cxn modelId="{8E6DCE24-CD19-41DB-8CA9-F508A1A5BCF0}" type="presParOf" srcId="{D0E94048-D0EC-4573-9494-31F95448C0AE}" destId="{6EDD4C09-896B-4768-AACA-F77734FB14D6}" srcOrd="5" destOrd="0" presId="urn:microsoft.com/office/officeart/2008/layout/LinedList"/>
    <dgm:cxn modelId="{E9C4347E-6ECC-4A96-A025-19B83A7B3EDF}" type="presParOf" srcId="{6EDD4C09-896B-4768-AACA-F77734FB14D6}" destId="{4E7896F7-1698-40EB-B957-A31DF855C64B}" srcOrd="0" destOrd="0" presId="urn:microsoft.com/office/officeart/2008/layout/LinedList"/>
    <dgm:cxn modelId="{1B461914-81BF-4743-B508-175FCFE09C59}" type="presParOf" srcId="{6EDD4C09-896B-4768-AACA-F77734FB14D6}" destId="{91C92210-E94B-4EED-B1D7-1D4A6CC79D93}" srcOrd="1" destOrd="0" presId="urn:microsoft.com/office/officeart/2008/layout/LinedList"/>
    <dgm:cxn modelId="{BDE07216-5335-4A34-BC1C-8E5748F775D4}" type="presParOf" srcId="{D0E94048-D0EC-4573-9494-31F95448C0AE}" destId="{1C9E9CAC-6ED1-4161-B68A-6A69631E13CD}" srcOrd="6" destOrd="0" presId="urn:microsoft.com/office/officeart/2008/layout/LinedList"/>
    <dgm:cxn modelId="{12DD9F82-81AF-4841-91C1-604CFFDCB69B}" type="presParOf" srcId="{D0E94048-D0EC-4573-9494-31F95448C0AE}" destId="{D1EFA36E-0B6C-44D7-8D74-ABB6A967D0F9}" srcOrd="7" destOrd="0" presId="urn:microsoft.com/office/officeart/2008/layout/LinedList"/>
    <dgm:cxn modelId="{73A7D96A-47D3-4A80-A34C-8031615229A3}" type="presParOf" srcId="{D1EFA36E-0B6C-44D7-8D74-ABB6A967D0F9}" destId="{84B818C8-4F3C-486F-9CF9-1F5666105FCE}" srcOrd="0" destOrd="0" presId="urn:microsoft.com/office/officeart/2008/layout/LinedList"/>
    <dgm:cxn modelId="{39F315F0-4DE0-4C4C-94D9-38F656F00A82}" type="presParOf" srcId="{D1EFA36E-0B6C-44D7-8D74-ABB6A967D0F9}" destId="{80B898B7-C241-47EC-8A07-B62FAB0A4DB3}" srcOrd="1" destOrd="0" presId="urn:microsoft.com/office/officeart/2008/layout/LinedList"/>
    <dgm:cxn modelId="{6B5D5D6C-8570-47A2-94A4-1C83EFACF14D}" type="presParOf" srcId="{D0E94048-D0EC-4573-9494-31F95448C0AE}" destId="{24824133-8477-4807-9E9D-FAD715111E1E}" srcOrd="8" destOrd="0" presId="urn:microsoft.com/office/officeart/2008/layout/LinedList"/>
    <dgm:cxn modelId="{12F14D09-033A-495C-8746-A20C1B357ED5}" type="presParOf" srcId="{D0E94048-D0EC-4573-9494-31F95448C0AE}" destId="{C576B551-D3FF-49FA-A6AD-32B1E7C16A64}" srcOrd="9" destOrd="0" presId="urn:microsoft.com/office/officeart/2008/layout/LinedList"/>
    <dgm:cxn modelId="{F4CB7318-F236-4315-B43F-588055AEEA60}" type="presParOf" srcId="{C576B551-D3FF-49FA-A6AD-32B1E7C16A64}" destId="{EBD0F1D5-E462-4958-83AE-1F743C4F78C7}" srcOrd="0" destOrd="0" presId="urn:microsoft.com/office/officeart/2008/layout/LinedList"/>
    <dgm:cxn modelId="{71747112-D479-412E-BBF3-A61FFA876A3C}" type="presParOf" srcId="{C576B551-D3FF-49FA-A6AD-32B1E7C16A64}" destId="{E73A5594-16EF-4680-A7B5-2F240F29C3D8}" srcOrd="1" destOrd="0" presId="urn:microsoft.com/office/officeart/2008/layout/LinedList"/>
    <dgm:cxn modelId="{E2E933C9-859C-4600-BBC0-CE034DAE3491}" type="presParOf" srcId="{D0E94048-D0EC-4573-9494-31F95448C0AE}" destId="{0A352921-7FF5-495B-B6B0-482DDA6AFC4F}" srcOrd="10" destOrd="0" presId="urn:microsoft.com/office/officeart/2008/layout/LinedList"/>
    <dgm:cxn modelId="{BE943D32-E589-4D44-9AAF-C246D9D85028}" type="presParOf" srcId="{D0E94048-D0EC-4573-9494-31F95448C0AE}" destId="{207282D4-5C7C-43D5-B387-0BD310D4F4E5}" srcOrd="11" destOrd="0" presId="urn:microsoft.com/office/officeart/2008/layout/LinedList"/>
    <dgm:cxn modelId="{E1EB3995-ABDA-49FF-B34A-3275F5F0BB2A}" type="presParOf" srcId="{207282D4-5C7C-43D5-B387-0BD310D4F4E5}" destId="{40E4C2BF-49CD-411F-8949-747065F9541D}" srcOrd="0" destOrd="0" presId="urn:microsoft.com/office/officeart/2008/layout/LinedList"/>
    <dgm:cxn modelId="{223CEA64-C040-4215-9BB2-299D6D3998B8}" type="presParOf" srcId="{207282D4-5C7C-43D5-B387-0BD310D4F4E5}" destId="{696F97DF-1DB4-4CA2-8AEA-42F3540BD13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>
              <a:latin typeface="HP Simplified"/>
              <a:cs typeface="HP Simplified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678B55-319B-2D4F-AE49-6C1B6E1A4DDA}" type="datetimeFigureOut">
              <a:rPr lang="en-US" smtClean="0">
                <a:latin typeface="HP Simplified"/>
                <a:cs typeface="HP Simplified"/>
              </a:rPr>
              <a:pPr/>
              <a:t>10/22/2015</a:t>
            </a:fld>
            <a:endParaRPr lang="en-GB" dirty="0">
              <a:latin typeface="HP Simplified"/>
              <a:cs typeface="HP Simplified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>
              <a:latin typeface="HP Simplified"/>
              <a:cs typeface="HP Simplified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B27340-60F0-7D46-BC5B-91B08A318A82}" type="slidenum">
              <a:rPr lang="en-GB" smtClean="0">
                <a:latin typeface="HP Simplified"/>
                <a:cs typeface="HP Simplified"/>
              </a:rPr>
              <a:pPr/>
              <a:t>‹#›</a:t>
            </a:fld>
            <a:endParaRPr lang="en-GB" dirty="0">
              <a:latin typeface="HP Simplified"/>
              <a:cs typeface="HP Simplified"/>
            </a:endParaRPr>
          </a:p>
        </p:txBody>
      </p:sp>
    </p:spTree>
    <p:extLst>
      <p:ext uri="{BB962C8B-B14F-4D97-AF65-F5344CB8AC3E}">
        <p14:creationId xmlns:p14="http://schemas.microsoft.com/office/powerpoint/2010/main" val="493217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P Simplified"/>
                <a:cs typeface="HP Simplified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P Simplified"/>
                <a:cs typeface="HP Simplified"/>
              </a:defRPr>
            </a:lvl1pPr>
          </a:lstStyle>
          <a:p>
            <a:fld id="{2D9CAF8C-0805-8440-B43D-DCCAAA4D80CE}" type="datetimeFigureOut">
              <a:rPr lang="en-US" smtClean="0"/>
              <a:pPr/>
              <a:t>10/22/2015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P Simplified"/>
                <a:cs typeface="HP Simplified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P Simplified"/>
                <a:cs typeface="HP Simplified"/>
              </a:defRPr>
            </a:lvl1pPr>
          </a:lstStyle>
          <a:p>
            <a:fld id="{22A853E8-D85F-5D49-95D2-E1D96ABFE2B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0798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53674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68396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57836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3488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70936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6414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4868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99852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29857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25718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39039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3508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6447" y="140826"/>
            <a:ext cx="1361952" cy="23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7557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2518" cy="5143500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0" y="0"/>
            <a:ext cx="9140370" cy="5143500"/>
          </a:xfrm>
          <a:prstGeom prst="rect">
            <a:avLst/>
          </a:prstGeom>
          <a:solidFill>
            <a:schemeClr val="bg1">
              <a:alpha val="4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cxnSpLocks/>
          </p:cNvCxnSpPr>
          <p:nvPr userDrawn="1"/>
        </p:nvCxnSpPr>
        <p:spPr>
          <a:xfrm>
            <a:off x="-3630" y="637821"/>
            <a:ext cx="9144000" cy="0"/>
          </a:xfrm>
          <a:prstGeom prst="line">
            <a:avLst/>
          </a:prstGeom>
          <a:ln w="57150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5879" y="197865"/>
            <a:ext cx="1399491" cy="242106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63513" y="96838"/>
            <a:ext cx="7239000" cy="442912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413369" y="1078430"/>
            <a:ext cx="8278244" cy="319108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" name="Rectangle 15"/>
          <p:cNvSpPr>
            <a:spLocks/>
          </p:cNvSpPr>
          <p:nvPr userDrawn="1"/>
        </p:nvSpPr>
        <p:spPr>
          <a:xfrm>
            <a:off x="0" y="4744507"/>
            <a:ext cx="9144000" cy="432547"/>
          </a:xfrm>
          <a:prstGeom prst="rect">
            <a:avLst/>
          </a:prstGeom>
          <a:solidFill>
            <a:schemeClr val="accent1"/>
          </a:solidFill>
        </p:spPr>
        <p:txBody>
          <a:bodyPr wrap="square" lIns="68585" tIns="34295" rIns="68585" bIns="34295" rtlCol="0" anchor="ctr">
            <a:noAutofit/>
          </a:bodyPr>
          <a:lstStyle/>
          <a:p>
            <a:pPr algn="r" fontAlgn="base">
              <a:buClr>
                <a:srgbClr val="FFFFFF">
                  <a:lumMod val="50000"/>
                </a:srgbClr>
              </a:buClr>
            </a:pPr>
            <a:endParaRPr lang="en-US" sz="1200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2" name="TextBox 1"/>
          <p:cNvSpPr txBox="1"/>
          <p:nvPr userDrawn="1"/>
        </p:nvSpPr>
        <p:spPr>
          <a:xfrm>
            <a:off x="6129495" y="4866501"/>
            <a:ext cx="30145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30213">
              <a:spcAft>
                <a:spcPts val="400"/>
              </a:spcAft>
              <a:buSzPct val="100000"/>
            </a:pPr>
            <a:r>
              <a:rPr lang="en-US" sz="1200" dirty="0" smtClean="0">
                <a:solidFill>
                  <a:schemeClr val="bg1"/>
                </a:solidFill>
                <a:cs typeface="HP Simplified" pitchFamily="34" charset="0"/>
              </a:rPr>
              <a:t>www.edureka.co/apache-spark-scala-training</a:t>
            </a:r>
          </a:p>
        </p:txBody>
      </p:sp>
    </p:spTree>
    <p:extLst>
      <p:ext uri="{BB962C8B-B14F-4D97-AF65-F5344CB8AC3E}">
        <p14:creationId xmlns:p14="http://schemas.microsoft.com/office/powerpoint/2010/main" val="1720153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7557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790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588485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52520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70999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10876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47057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0519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73512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790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551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6594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068239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108836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18502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64069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87569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97169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476144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29405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588485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ue divider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/>
          </p:nvPr>
        </p:nvSpPr>
        <p:spPr bwMode="black">
          <a:xfrm>
            <a:off x="329184" y="238328"/>
            <a:ext cx="7222352" cy="200670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90000"/>
              </a:lnSpc>
              <a:defRPr sz="4000" b="1" i="0" spc="-100" baseline="0">
                <a:solidFill>
                  <a:schemeClr val="bg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753586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117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9764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859257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830417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>
              <a:defRPr>
                <a:solidFill>
                  <a:srgbClr val="000000"/>
                </a:solidFill>
                <a:latin typeface="+mn-lt"/>
              </a:defRPr>
            </a:lvl3pPr>
            <a:lvl4pPr>
              <a:defRPr>
                <a:solidFill>
                  <a:srgbClr val="000000"/>
                </a:solidFill>
                <a:latin typeface="+mn-lt"/>
              </a:defRPr>
            </a:lvl4pPr>
            <a:lvl5pPr>
              <a:defRPr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64974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909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22641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329962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001589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52520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1470" y="562356"/>
            <a:ext cx="4019316" cy="377026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lnSpc>
                <a:spcPts val="3000"/>
              </a:lnSpc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31474" y="270149"/>
            <a:ext cx="4013649" cy="777136"/>
          </a:xfrm>
        </p:spPr>
        <p:txBody>
          <a:bodyPr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197186" y="1309879"/>
            <a:ext cx="5537932" cy="2981024"/>
          </a:xfrm>
        </p:spPr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  <a:latin typeface="+mn-lt"/>
                <a:cs typeface="Futura Hv"/>
              </a:defRPr>
            </a:lvl1pPr>
            <a:lvl2pPr marL="0" indent="0">
              <a:buNone/>
              <a:defRPr>
                <a:latin typeface="+mn-lt"/>
              </a:defRPr>
            </a:lvl2pPr>
            <a:lvl3pPr marL="165600" indent="-165600">
              <a:buFont typeface="Lucida Grande"/>
              <a:buChar char="•"/>
              <a:defRPr sz="1800">
                <a:latin typeface="+mn-lt"/>
              </a:defRPr>
            </a:lvl3pPr>
            <a:lvl4pPr marL="298800" indent="-126000">
              <a:buSzPct val="100000"/>
              <a:buFont typeface="Lucida Grande"/>
              <a:buChar char="–"/>
              <a:defRPr>
                <a:latin typeface="+mn-lt"/>
              </a:defRPr>
            </a:lvl4pPr>
            <a:lvl5pPr marL="410400" indent="-122400">
              <a:buSzPct val="80000"/>
              <a:buFont typeface="Courier New"/>
              <a:buChar char="o"/>
              <a:defRPr>
                <a:latin typeface="+mn-lt"/>
              </a:defRPr>
            </a:lvl5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30203" y="1309879"/>
            <a:ext cx="2542125" cy="2981024"/>
          </a:xfrm>
        </p:spPr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  <a:latin typeface="+mn-lt"/>
                <a:cs typeface="Futura Hv"/>
              </a:defRPr>
            </a:lvl1pPr>
            <a:lvl2pPr marL="0" indent="0">
              <a:buNone/>
              <a:defRPr>
                <a:latin typeface="+mn-lt"/>
                <a:cs typeface="Futura Hv"/>
              </a:defRPr>
            </a:lvl2pPr>
            <a:lvl3pPr marL="165600" indent="-165600">
              <a:buFont typeface="Lucida Grande"/>
              <a:buChar char="•"/>
              <a:defRPr sz="1800">
                <a:latin typeface="+mn-lt"/>
              </a:defRPr>
            </a:lvl3pPr>
            <a:lvl4pPr marL="298800" indent="-126000">
              <a:buSzPct val="100000"/>
              <a:buFont typeface="Lucida Grande"/>
              <a:buChar char="–"/>
              <a:defRPr>
                <a:latin typeface="+mn-lt"/>
              </a:defRPr>
            </a:lvl4pPr>
            <a:lvl5pPr marL="410400" indent="-122400">
              <a:buSzPct val="80000"/>
              <a:buFont typeface="Courier New"/>
              <a:buChar char="o"/>
              <a:defRPr>
                <a:latin typeface="+mn-lt"/>
              </a:defRPr>
            </a:lvl5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348905" y="4746601"/>
            <a:ext cx="182186" cy="12482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>
            <a:lvl1pPr>
              <a:defRPr lang="en-US" sz="700" smtClean="0">
                <a:solidFill>
                  <a:srgbClr val="C2C2C2"/>
                </a:solidFill>
                <a:latin typeface="Futura Bk"/>
              </a:defRPr>
            </a:lvl1pPr>
          </a:lstStyle>
          <a:p>
            <a:pPr marL="190800" indent="-190800">
              <a:lnSpc>
                <a:spcPts val="1000"/>
              </a:lnSpc>
            </a:pPr>
            <a:fld id="{33088DE5-1DDF-C242-AF39-BA25983D68D6}" type="slidenum">
              <a:rPr/>
              <a:pPr marL="190800" indent="-190800">
                <a:lnSpc>
                  <a:spcPts val="1000"/>
                </a:lnSpc>
              </a:pPr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56752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70999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10876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47057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0519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73512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oleObject" Target="../embeddings/oleObject2.bin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ags" Target="../tags/tag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vmlDrawing" Target="../drawings/vmlDrawing2.vml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1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vmlDrawing" Target="../drawings/vmlDrawing3.v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1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oleObject" Target="../embeddings/oleObject3.bin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tags" Target="../tags/tag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tags" Target="../tags/tag5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vmlDrawing" Target="../drawings/vmlDrawing4.v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oleObject" Target="../embeddings/oleObject4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101166029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79" name="think-cell Slide" r:id="rId14" imgW="360" imgH="360" progId="">
                  <p:embed/>
                </p:oleObj>
              </mc:Choice>
              <mc:Fallback>
                <p:oleObj name="think-cell Slide" r:id="rId14" imgW="360" imgH="360" progId="">
                  <p:embed/>
                  <p:pic>
                    <p:nvPicPr>
                      <p:cNvPr id="0" name="Picture 1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06275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4" r:id="rId2"/>
    <p:sldLayoutId id="2147483833" r:id="rId3"/>
    <p:sldLayoutId id="2147483837" r:id="rId4"/>
    <p:sldLayoutId id="2147483809" r:id="rId5"/>
    <p:sldLayoutId id="2147483838" r:id="rId6"/>
    <p:sldLayoutId id="2147483823" r:id="rId7"/>
    <p:sldLayoutId id="2147483824" r:id="rId8"/>
    <p:sldLayoutId id="2147483825" r:id="rId9"/>
    <p:sldLayoutId id="2147483895" r:id="rId10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n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n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358071816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521" name="think-cell Slide" r:id="rId13" imgW="360" imgH="360" progId="">
                  <p:embed/>
                </p:oleObj>
              </mc:Choice>
              <mc:Fallback>
                <p:oleObj name="think-cell Slide" r:id="rId13" imgW="360" imgH="360" progId="">
                  <p:embed/>
                  <p:pic>
                    <p:nvPicPr>
                      <p:cNvPr id="0" name="Picture 1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06275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  <p:sldLayoutId id="2147483856" r:id="rId7"/>
    <p:sldLayoutId id="2147483857" r:id="rId8"/>
    <p:sldLayoutId id="2147483858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n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n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4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99" name="think-cell Slide" r:id="rId15" imgW="360" imgH="360" progId="">
                  <p:embed/>
                </p:oleObj>
              </mc:Choice>
              <mc:Fallback>
                <p:oleObj name="think-cell Slide" r:id="rId15" imgW="360" imgH="360" progId="">
                  <p:embed/>
                  <p:pic>
                    <p:nvPicPr>
                      <p:cNvPr id="0" name="Picture 4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77423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82" r:id="rId10"/>
    <p:sldLayoutId id="2147483883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n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n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407830565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522" name="think-cell Slide" r:id="rId14" imgW="360" imgH="360" progId="">
                  <p:embed/>
                </p:oleObj>
              </mc:Choice>
              <mc:Fallback>
                <p:oleObj name="think-cell Slide" r:id="rId14" imgW="360" imgH="360" progId="">
                  <p:embed/>
                  <p:pic>
                    <p:nvPicPr>
                      <p:cNvPr id="0" name="Picture 4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7318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5" r:id="rId1"/>
    <p:sldLayoutId id="2147483886" r:id="rId2"/>
    <p:sldLayoutId id="2147483887" r:id="rId3"/>
    <p:sldLayoutId id="2147483888" r:id="rId4"/>
    <p:sldLayoutId id="2147483889" r:id="rId5"/>
    <p:sldLayoutId id="2147483890" r:id="rId6"/>
    <p:sldLayoutId id="2147483891" r:id="rId7"/>
    <p:sldLayoutId id="2147483892" r:id="rId8"/>
    <p:sldLayoutId id="2147483893" r:id="rId9"/>
    <p:sldLayoutId id="2147483894" r:id="rId10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j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j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j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j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j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276" y="-1134849"/>
            <a:ext cx="9144002" cy="6693998"/>
          </a:xfrm>
          <a:prstGeom prst="rect">
            <a:avLst/>
          </a:prstGeom>
        </p:spPr>
      </p:pic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35" name="think-cell Slide" r:id="rId5" imgW="360" imgH="360" progId="">
                  <p:embed/>
                </p:oleObj>
              </mc:Choice>
              <mc:Fallback>
                <p:oleObj name="think-cell Slide" r:id="rId5" imgW="360" imgH="360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/>
          <p:cNvSpPr/>
          <p:nvPr/>
        </p:nvSpPr>
        <p:spPr>
          <a:xfrm>
            <a:off x="0" y="3949700"/>
            <a:ext cx="9144000" cy="12319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smtClean="0"/>
              <a:t>5 Reasons why Spark is in demand</a:t>
            </a:r>
            <a:r>
              <a:rPr lang="en-US" sz="4400" b="1" dirty="0" smtClean="0"/>
              <a:t>!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084821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63513" y="86564"/>
            <a:ext cx="7239000" cy="442912"/>
          </a:xfrm>
        </p:spPr>
        <p:txBody>
          <a:bodyPr/>
          <a:lstStyle/>
          <a:p>
            <a:pPr lvl="0"/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Machine 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Learning</a:t>
            </a:r>
            <a:endParaRPr lang="en-US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3729522" y="760288"/>
            <a:ext cx="1489752" cy="926038"/>
            <a:chOff x="3484839" y="213882"/>
            <a:chExt cx="1439719" cy="71985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47" name="Rectangle 46"/>
            <p:cNvSpPr/>
            <p:nvPr/>
          </p:nvSpPr>
          <p:spPr>
            <a:xfrm>
              <a:off x="3484839" y="213882"/>
              <a:ext cx="1439719" cy="719859"/>
            </a:xfrm>
            <a:prstGeom prst="rect">
              <a:avLst/>
            </a:prstGeom>
            <a:solidFill>
              <a:srgbClr val="0F6FC6">
                <a:hueOff val="0"/>
                <a:satOff val="0"/>
                <a:lumOff val="0"/>
                <a:alphaOff val="0"/>
              </a:srgbClr>
            </a:solidFill>
            <a:ln>
              <a:noFill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  <a:sp3d contourW="19050" prstMaterial="metal">
              <a:bevelT w="88900" h="203200"/>
              <a:bevelB w="165100" h="254000"/>
            </a:sp3d>
          </p:spPr>
        </p:sp>
        <p:sp>
          <p:nvSpPr>
            <p:cNvPr id="48" name="Rectangle 47"/>
            <p:cNvSpPr/>
            <p:nvPr/>
          </p:nvSpPr>
          <p:spPr>
            <a:xfrm>
              <a:off x="3484839" y="213882"/>
              <a:ext cx="1439719" cy="719859"/>
            </a:xfrm>
            <a:prstGeom prst="rect">
              <a:avLst/>
            </a:prstGeom>
            <a:noFill/>
            <a:ln>
              <a:noFill/>
            </a:ln>
            <a:effectLst/>
            <a:sp3d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MLlib</a:t>
              </a:r>
              <a:r>
                <a:rPr kumimoji="0" 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, a machine learning library 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1159127" y="2229761"/>
            <a:ext cx="1439719" cy="719859"/>
            <a:chOff x="718" y="1236083"/>
            <a:chExt cx="1439719" cy="71985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45" name="Rectangle 44"/>
            <p:cNvSpPr/>
            <p:nvPr/>
          </p:nvSpPr>
          <p:spPr>
            <a:xfrm>
              <a:off x="718" y="1236083"/>
              <a:ext cx="1439719" cy="719859"/>
            </a:xfrm>
            <a:prstGeom prst="rect">
              <a:avLst/>
            </a:prstGeom>
            <a:solidFill>
              <a:srgbClr val="0F6FC6">
                <a:hueOff val="0"/>
                <a:satOff val="0"/>
                <a:lumOff val="0"/>
                <a:alphaOff val="0"/>
              </a:srgbClr>
            </a:solidFill>
            <a:ln>
              <a:noFill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  <a:sp3d contourW="19050" prstMaterial="metal">
              <a:bevelT w="88900" h="203200"/>
              <a:bevelB w="165100" h="254000"/>
            </a:sp3d>
          </p:spPr>
        </p:sp>
        <p:sp>
          <p:nvSpPr>
            <p:cNvPr id="46" name="Rectangle 45"/>
            <p:cNvSpPr/>
            <p:nvPr/>
          </p:nvSpPr>
          <p:spPr>
            <a:xfrm>
              <a:off x="718" y="1236083"/>
              <a:ext cx="1439719" cy="719859"/>
            </a:xfrm>
            <a:prstGeom prst="rect">
              <a:avLst/>
            </a:prstGeom>
            <a:noFill/>
            <a:ln>
              <a:noFill/>
            </a:ln>
            <a:effectLst/>
            <a:sp3d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dirty="0">
                  <a:solidFill>
                    <a:sysClr val="window" lastClr="FFFFFF"/>
                  </a:solidFill>
                  <a:ea typeface="Tahoma" panose="020B0604030504040204" pitchFamily="34" charset="0"/>
                  <a:cs typeface="Tahoma" panose="020B0604030504040204" pitchFamily="34" charset="0"/>
                </a:rPr>
                <a:t>C</a:t>
              </a:r>
              <a:r>
                <a:rPr kumimoji="0" lang="en-US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lassification</a:t>
              </a:r>
              <a:r>
                <a:rPr kumimoji="0" 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2901187" y="2229761"/>
            <a:ext cx="1439719" cy="719859"/>
            <a:chOff x="1742778" y="1236083"/>
            <a:chExt cx="1439719" cy="71985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43" name="Rectangle 42"/>
            <p:cNvSpPr/>
            <p:nvPr/>
          </p:nvSpPr>
          <p:spPr>
            <a:xfrm>
              <a:off x="1742778" y="1236083"/>
              <a:ext cx="1439719" cy="719859"/>
            </a:xfrm>
            <a:prstGeom prst="rect">
              <a:avLst/>
            </a:prstGeom>
            <a:solidFill>
              <a:srgbClr val="0F6FC6">
                <a:hueOff val="0"/>
                <a:satOff val="0"/>
                <a:lumOff val="0"/>
                <a:alphaOff val="0"/>
              </a:srgbClr>
            </a:solidFill>
            <a:ln>
              <a:noFill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  <a:sp3d contourW="19050" prstMaterial="metal">
              <a:bevelT w="88900" h="203200"/>
              <a:bevelB w="165100" h="254000"/>
            </a:sp3d>
          </p:spPr>
        </p:sp>
        <p:sp>
          <p:nvSpPr>
            <p:cNvPr id="44" name="Rectangle 43"/>
            <p:cNvSpPr/>
            <p:nvPr/>
          </p:nvSpPr>
          <p:spPr>
            <a:xfrm>
              <a:off x="1742778" y="1236083"/>
              <a:ext cx="1439719" cy="719859"/>
            </a:xfrm>
            <a:prstGeom prst="rect">
              <a:avLst/>
            </a:prstGeom>
            <a:noFill/>
            <a:ln>
              <a:noFill/>
            </a:ln>
            <a:effectLst/>
            <a:sp3d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dirty="0">
                  <a:solidFill>
                    <a:sysClr val="window" lastClr="FFFFFF"/>
                  </a:solidFill>
                  <a:ea typeface="Tahoma" panose="020B0604030504040204" pitchFamily="34" charset="0"/>
                  <a:cs typeface="Tahoma" panose="020B0604030504040204" pitchFamily="34" charset="0"/>
                </a:rPr>
                <a:t>R</a:t>
              </a:r>
              <a:r>
                <a:rPr kumimoji="0" 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egression 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4643248" y="2229761"/>
            <a:ext cx="1439719" cy="719859"/>
            <a:chOff x="3484839" y="1236083"/>
            <a:chExt cx="1439719" cy="71985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41" name="Rectangle 40"/>
            <p:cNvSpPr/>
            <p:nvPr/>
          </p:nvSpPr>
          <p:spPr>
            <a:xfrm>
              <a:off x="3484839" y="1236083"/>
              <a:ext cx="1439719" cy="719859"/>
            </a:xfrm>
            <a:prstGeom prst="rect">
              <a:avLst/>
            </a:prstGeom>
            <a:solidFill>
              <a:srgbClr val="0F6FC6">
                <a:hueOff val="0"/>
                <a:satOff val="0"/>
                <a:lumOff val="0"/>
                <a:alphaOff val="0"/>
              </a:srgbClr>
            </a:solidFill>
            <a:ln>
              <a:noFill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  <a:sp3d contourW="19050" prstMaterial="metal">
              <a:bevelT w="88900" h="203200"/>
              <a:bevelB w="165100" h="254000"/>
            </a:sp3d>
          </p:spPr>
        </p:sp>
        <p:sp>
          <p:nvSpPr>
            <p:cNvPr id="42" name="Rectangle 41"/>
            <p:cNvSpPr/>
            <p:nvPr/>
          </p:nvSpPr>
          <p:spPr>
            <a:xfrm>
              <a:off x="3484839" y="1236083"/>
              <a:ext cx="1439719" cy="719859"/>
            </a:xfrm>
            <a:prstGeom prst="rect">
              <a:avLst/>
            </a:prstGeom>
            <a:noFill/>
            <a:ln>
              <a:noFill/>
            </a:ln>
            <a:effectLst/>
            <a:sp3d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Clustering 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6385308" y="2229761"/>
            <a:ext cx="1439719" cy="719859"/>
            <a:chOff x="5226899" y="1236083"/>
            <a:chExt cx="1439719" cy="71985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9" name="Rectangle 38"/>
            <p:cNvSpPr/>
            <p:nvPr/>
          </p:nvSpPr>
          <p:spPr>
            <a:xfrm>
              <a:off x="5226899" y="1236083"/>
              <a:ext cx="1439719" cy="719859"/>
            </a:xfrm>
            <a:prstGeom prst="rect">
              <a:avLst/>
            </a:prstGeom>
            <a:solidFill>
              <a:srgbClr val="0F6FC6">
                <a:hueOff val="0"/>
                <a:satOff val="0"/>
                <a:lumOff val="0"/>
                <a:alphaOff val="0"/>
              </a:srgbClr>
            </a:solidFill>
            <a:ln>
              <a:noFill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  <a:sp3d contourW="19050" prstMaterial="metal">
              <a:bevelT w="88900" h="203200"/>
              <a:bevelB w="165100" h="254000"/>
            </a:sp3d>
          </p:spPr>
        </p:sp>
        <p:sp>
          <p:nvSpPr>
            <p:cNvPr id="40" name="Rectangle 39"/>
            <p:cNvSpPr/>
            <p:nvPr/>
          </p:nvSpPr>
          <p:spPr>
            <a:xfrm>
              <a:off x="5226899" y="1236083"/>
              <a:ext cx="1439719" cy="719859"/>
            </a:xfrm>
            <a:prstGeom prst="rect">
              <a:avLst/>
            </a:prstGeom>
            <a:noFill/>
            <a:ln>
              <a:noFill/>
            </a:ln>
            <a:effectLst/>
            <a:sp3d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dirty="0">
                  <a:solidFill>
                    <a:sysClr val="window" lastClr="FFFFFF"/>
                  </a:solidFill>
                  <a:ea typeface="Tahoma" panose="020B0604030504040204" pitchFamily="34" charset="0"/>
                  <a:cs typeface="Tahoma" panose="020B0604030504040204" pitchFamily="34" charset="0"/>
                </a:rPr>
                <a:t>C</a:t>
              </a:r>
              <a:r>
                <a:rPr kumimoji="0" lang="en-US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ollaborative</a:t>
              </a:r>
              <a:r>
                <a:rPr kumimoji="0" 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 filtering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544530" y="3575407"/>
            <a:ext cx="8065214" cy="763832"/>
            <a:chOff x="5226899" y="213882"/>
            <a:chExt cx="1439719" cy="719859"/>
          </a:xfrm>
          <a:solidFill>
            <a:srgbClr val="7CCA62">
              <a:lumMod val="50000"/>
            </a:srgbClr>
          </a:solidFill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</p:grpSpPr>
        <p:sp>
          <p:nvSpPr>
            <p:cNvPr id="53" name="Rectangle 52"/>
            <p:cNvSpPr/>
            <p:nvPr/>
          </p:nvSpPr>
          <p:spPr>
            <a:xfrm>
              <a:off x="5226899" y="213882"/>
              <a:ext cx="1439719" cy="719859"/>
            </a:xfrm>
            <a:prstGeom prst="rect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p3d prstMaterial="metal">
              <a:bevelT w="38100" h="57150" prst="angle"/>
            </a:sp3d>
          </p:spPr>
        </p:sp>
        <p:sp>
          <p:nvSpPr>
            <p:cNvPr id="54" name="Rectangle 53"/>
            <p:cNvSpPr/>
            <p:nvPr/>
          </p:nvSpPr>
          <p:spPr>
            <a:xfrm>
              <a:off x="5226899" y="213882"/>
              <a:ext cx="1439719" cy="719859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p3d prstMaterial="metal">
              <a:bevelT w="38100" h="57150" prst="angle"/>
            </a:sp3d>
          </p:spPr>
          <p:txBody>
            <a:bodyPr spcFirstLastPara="0" vert="horz" wrap="square" lIns="5715" tIns="5715" rIns="5715" bIns="5715" numCol="1" spcCol="1270" anchor="ctr" anchorCtr="0">
              <a:noAutofit/>
            </a:bodyPr>
            <a:lstStyle/>
            <a:p>
              <a:pPr marL="0" marR="0" lvl="0" indent="0" algn="ctr" defTabSz="40005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Some of the algorithms also work with streaming data, such as linear regression using ordinary least squares or k-means clustering </a:t>
              </a:r>
            </a:p>
          </p:txBody>
        </p:sp>
      </p:grpSp>
      <p:cxnSp>
        <p:nvCxnSpPr>
          <p:cNvPr id="9" name="Straight Connector 8"/>
          <p:cNvCxnSpPr/>
          <p:nvPr/>
        </p:nvCxnSpPr>
        <p:spPr>
          <a:xfrm>
            <a:off x="4458984" y="1684962"/>
            <a:ext cx="0" cy="297950"/>
          </a:xfrm>
          <a:prstGeom prst="line">
            <a:avLst/>
          </a:prstGeom>
          <a:ln w="19050" cmpd="sng">
            <a:solidFill>
              <a:srgbClr val="1A5D9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45" idx="0"/>
          </p:cNvCxnSpPr>
          <p:nvPr/>
        </p:nvCxnSpPr>
        <p:spPr>
          <a:xfrm flipV="1">
            <a:off x="1878987" y="1982912"/>
            <a:ext cx="1184" cy="246849"/>
          </a:xfrm>
          <a:prstGeom prst="line">
            <a:avLst/>
          </a:prstGeom>
          <a:ln w="19050" cmpd="sng">
            <a:solidFill>
              <a:srgbClr val="1A5D9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890445" y="1982912"/>
            <a:ext cx="5229546" cy="30823"/>
          </a:xfrm>
          <a:prstGeom prst="line">
            <a:avLst/>
          </a:prstGeom>
          <a:ln w="19050" cmpd="sng">
            <a:solidFill>
              <a:srgbClr val="1A5D9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43" idx="0"/>
          </p:cNvCxnSpPr>
          <p:nvPr/>
        </p:nvCxnSpPr>
        <p:spPr>
          <a:xfrm flipV="1">
            <a:off x="3621047" y="1982912"/>
            <a:ext cx="5731" cy="246849"/>
          </a:xfrm>
          <a:prstGeom prst="line">
            <a:avLst/>
          </a:prstGeom>
          <a:ln w="19050" cmpd="sng">
            <a:solidFill>
              <a:srgbClr val="1A5D9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41" idx="0"/>
          </p:cNvCxnSpPr>
          <p:nvPr/>
        </p:nvCxnSpPr>
        <p:spPr>
          <a:xfrm flipV="1">
            <a:off x="5363108" y="2003461"/>
            <a:ext cx="2" cy="226300"/>
          </a:xfrm>
          <a:prstGeom prst="line">
            <a:avLst/>
          </a:prstGeom>
          <a:ln w="19050" cmpd="sng">
            <a:solidFill>
              <a:srgbClr val="1A5D9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endCxn id="39" idx="0"/>
          </p:cNvCxnSpPr>
          <p:nvPr/>
        </p:nvCxnSpPr>
        <p:spPr>
          <a:xfrm>
            <a:off x="7099443" y="2003461"/>
            <a:ext cx="5725" cy="226300"/>
          </a:xfrm>
          <a:prstGeom prst="line">
            <a:avLst/>
          </a:prstGeom>
          <a:ln w="19050" cmpd="sng">
            <a:solidFill>
              <a:srgbClr val="1A5D9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2456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Cyclic Data 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Flows</a:t>
            </a:r>
            <a:endParaRPr lang="en-US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5172" y="793859"/>
            <a:ext cx="2576342" cy="38441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44" y="1679088"/>
            <a:ext cx="4119381" cy="272899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60423" y="694820"/>
            <a:ext cx="560337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9DD9">
                    <a:lumMod val="75000"/>
                  </a:srgb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All jobs in spark comprise a series of operators and run on a set of data. </a:t>
            </a:r>
            <a:endParaRPr lang="en-US" sz="1200" dirty="0" smtClean="0">
              <a:solidFill>
                <a:srgbClr val="009DD9">
                  <a:lumMod val="75000"/>
                </a:srgbClr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 defTabSz="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rgbClr val="009DD9">
                    <a:lumMod val="75000"/>
                  </a:srgb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All </a:t>
            </a:r>
            <a:r>
              <a:rPr lang="en-US" sz="1200" dirty="0">
                <a:solidFill>
                  <a:srgbClr val="009DD9">
                    <a:lumMod val="75000"/>
                  </a:srgb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the operators in a job are used to construct a DAG (Directed Acyclic Graph). </a:t>
            </a:r>
            <a:endParaRPr lang="en-US" sz="1200" dirty="0" smtClean="0">
              <a:solidFill>
                <a:srgbClr val="009DD9">
                  <a:lumMod val="75000"/>
                </a:srgbClr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 defTabSz="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rgbClr val="009DD9">
                    <a:lumMod val="75000"/>
                  </a:srgb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The </a:t>
            </a:r>
            <a:r>
              <a:rPr lang="en-US" sz="1200" dirty="0">
                <a:solidFill>
                  <a:srgbClr val="009DD9">
                    <a:lumMod val="75000"/>
                  </a:srgb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DAG is optimized by rearranging and combining operators where possible. </a:t>
            </a:r>
          </a:p>
        </p:txBody>
      </p:sp>
    </p:spTree>
    <p:extLst>
      <p:ext uri="{BB962C8B-B14F-4D97-AF65-F5344CB8AC3E}">
        <p14:creationId xmlns:p14="http://schemas.microsoft.com/office/powerpoint/2010/main" val="2041726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 err="1" smtClean="0">
                <a:ea typeface="Tahoma" panose="020B0604030504040204" pitchFamily="34" charset="0"/>
                <a:cs typeface="Tahoma" panose="020B0604030504040204" pitchFamily="34" charset="0"/>
              </a:rPr>
              <a:t>GraphX</a:t>
            </a:r>
            <a:endParaRPr lang="en-US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Straight Connector 3"/>
          <p:cNvSpPr/>
          <p:nvPr/>
        </p:nvSpPr>
        <p:spPr>
          <a:xfrm>
            <a:off x="4417887" y="2812449"/>
            <a:ext cx="2080531" cy="36108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80541"/>
                </a:lnTo>
                <a:lnTo>
                  <a:pt x="2080531" y="180541"/>
                </a:lnTo>
                <a:lnTo>
                  <a:pt x="2080531" y="361083"/>
                </a:lnTo>
              </a:path>
            </a:pathLst>
          </a:custGeom>
          <a:noFill/>
          <a:ln w="25400" cap="flat" cmpd="sng" algn="ctr">
            <a:solidFill>
              <a:srgbClr val="0F6FC6">
                <a:shade val="60000"/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  <a:scene3d>
            <a:camera prst="orthographicFront"/>
            <a:lightRig rig="flat" dir="t"/>
          </a:scene3d>
          <a:sp3d prstMaterial="matte"/>
        </p:spPr>
      </p:sp>
      <p:sp>
        <p:nvSpPr>
          <p:cNvPr id="18" name="Straight Connector 4"/>
          <p:cNvSpPr/>
          <p:nvPr/>
        </p:nvSpPr>
        <p:spPr>
          <a:xfrm>
            <a:off x="2337356" y="2812449"/>
            <a:ext cx="2080531" cy="36108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2080531" y="0"/>
                </a:moveTo>
                <a:lnTo>
                  <a:pt x="2080531" y="180541"/>
                </a:lnTo>
                <a:lnTo>
                  <a:pt x="0" y="180541"/>
                </a:lnTo>
                <a:lnTo>
                  <a:pt x="0" y="361083"/>
                </a:lnTo>
              </a:path>
            </a:pathLst>
          </a:custGeom>
          <a:noFill/>
          <a:ln w="25400" cap="flat" cmpd="sng" algn="ctr">
            <a:solidFill>
              <a:srgbClr val="0F6FC6">
                <a:shade val="60000"/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  <a:scene3d>
            <a:camera prst="orthographicFront"/>
            <a:lightRig rig="flat" dir="t"/>
          </a:scene3d>
          <a:sp3d prstMaterial="matte"/>
        </p:spPr>
      </p:sp>
      <p:grpSp>
        <p:nvGrpSpPr>
          <p:cNvPr id="19" name="Group 18"/>
          <p:cNvGrpSpPr/>
          <p:nvPr/>
        </p:nvGrpSpPr>
        <p:grpSpPr>
          <a:xfrm>
            <a:off x="3558164" y="1952725"/>
            <a:ext cx="1719447" cy="859723"/>
            <a:chOff x="2189132" y="619"/>
            <a:chExt cx="1719447" cy="859723"/>
          </a:xfrm>
          <a:scene3d>
            <a:camera prst="orthographicFront"/>
            <a:lightRig rig="flat" dir="t"/>
          </a:scene3d>
        </p:grpSpPr>
        <p:sp>
          <p:nvSpPr>
            <p:cNvPr id="29" name="Rectangle 28"/>
            <p:cNvSpPr/>
            <p:nvPr/>
          </p:nvSpPr>
          <p:spPr>
            <a:xfrm>
              <a:off x="2189132" y="619"/>
              <a:ext cx="1719447" cy="859723"/>
            </a:xfrm>
            <a:prstGeom prst="rect">
              <a:avLst/>
            </a:prstGeom>
            <a:gradFill rotWithShape="1">
              <a:gsLst>
                <a:gs pos="0">
                  <a:srgbClr val="0F6FC6">
                    <a:hueOff val="0"/>
                    <a:satOff val="0"/>
                    <a:lumOff val="0"/>
                    <a:alphaOff val="0"/>
                    <a:shade val="51000"/>
                    <a:satMod val="130000"/>
                  </a:srgbClr>
                </a:gs>
                <a:gs pos="80000">
                  <a:srgbClr val="0F6FC6">
                    <a:hueOff val="0"/>
                    <a:satOff val="0"/>
                    <a:lumOff val="0"/>
                    <a:alphaOff val="0"/>
                    <a:shade val="93000"/>
                    <a:satMod val="130000"/>
                  </a:srgbClr>
                </a:gs>
                <a:gs pos="100000">
                  <a:srgbClr val="0F6FC6">
                    <a:hueOff val="0"/>
                    <a:satOff val="0"/>
                    <a:lumOff val="0"/>
                    <a:alphaOff val="0"/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p3d prstMaterial="plastic">
              <a:bevelT w="120900" h="88900"/>
              <a:bevelB w="88900" h="31750" prst="angle"/>
            </a:sp3d>
          </p:spPr>
        </p:sp>
        <p:sp>
          <p:nvSpPr>
            <p:cNvPr id="30" name="Rectangle 29"/>
            <p:cNvSpPr/>
            <p:nvPr/>
          </p:nvSpPr>
          <p:spPr>
            <a:xfrm>
              <a:off x="2189132" y="619"/>
              <a:ext cx="1719447" cy="859723"/>
            </a:xfrm>
            <a:prstGeom prst="rect">
              <a:avLst/>
            </a:prstGeom>
            <a:noFill/>
            <a:ln>
              <a:noFill/>
            </a:ln>
            <a:effectLst/>
            <a:sp3d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Graph   Algorithms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1477632" y="3173533"/>
            <a:ext cx="1719447" cy="859723"/>
            <a:chOff x="108600" y="1221427"/>
            <a:chExt cx="1719447" cy="859723"/>
          </a:xfrm>
          <a:scene3d>
            <a:camera prst="orthographicFront"/>
            <a:lightRig rig="flat" dir="t"/>
          </a:scene3d>
        </p:grpSpPr>
        <p:sp>
          <p:nvSpPr>
            <p:cNvPr id="27" name="Rectangle 26"/>
            <p:cNvSpPr/>
            <p:nvPr/>
          </p:nvSpPr>
          <p:spPr>
            <a:xfrm>
              <a:off x="108600" y="1221427"/>
              <a:ext cx="1719447" cy="859723"/>
            </a:xfrm>
            <a:prstGeom prst="rect">
              <a:avLst/>
            </a:prstGeom>
            <a:gradFill rotWithShape="1">
              <a:gsLst>
                <a:gs pos="0">
                  <a:srgbClr val="0F6FC6">
                    <a:hueOff val="0"/>
                    <a:satOff val="0"/>
                    <a:lumOff val="0"/>
                    <a:alphaOff val="0"/>
                    <a:shade val="51000"/>
                    <a:satMod val="130000"/>
                  </a:srgbClr>
                </a:gs>
                <a:gs pos="80000">
                  <a:srgbClr val="0F6FC6">
                    <a:hueOff val="0"/>
                    <a:satOff val="0"/>
                    <a:lumOff val="0"/>
                    <a:alphaOff val="0"/>
                    <a:shade val="93000"/>
                    <a:satMod val="130000"/>
                  </a:srgbClr>
                </a:gs>
                <a:gs pos="100000">
                  <a:srgbClr val="0F6FC6">
                    <a:hueOff val="0"/>
                    <a:satOff val="0"/>
                    <a:lumOff val="0"/>
                    <a:alphaOff val="0"/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  <a:sp3d prstMaterial="plastic">
              <a:bevelT w="120900" h="88900"/>
              <a:bevelB w="88900" h="31750" prst="angle"/>
            </a:sp3d>
          </p:spPr>
        </p:sp>
        <p:sp>
          <p:nvSpPr>
            <p:cNvPr id="28" name="Rectangle 27"/>
            <p:cNvSpPr/>
            <p:nvPr/>
          </p:nvSpPr>
          <p:spPr>
            <a:xfrm>
              <a:off x="108600" y="1221427"/>
              <a:ext cx="1719447" cy="859723"/>
            </a:xfrm>
            <a:prstGeom prst="rect">
              <a:avLst/>
            </a:prstGeom>
            <a:noFill/>
            <a:ln>
              <a:noFill/>
            </a:ln>
            <a:effectLst/>
            <a:sp3d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Page Rank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558164" y="3173533"/>
            <a:ext cx="1719447" cy="859723"/>
            <a:chOff x="2189132" y="1221427"/>
            <a:chExt cx="1719447" cy="859723"/>
          </a:xfrm>
          <a:scene3d>
            <a:camera prst="orthographicFront"/>
            <a:lightRig rig="flat" dir="t"/>
          </a:scene3d>
        </p:grpSpPr>
        <p:sp>
          <p:nvSpPr>
            <p:cNvPr id="25" name="Rectangle 24"/>
            <p:cNvSpPr/>
            <p:nvPr/>
          </p:nvSpPr>
          <p:spPr>
            <a:xfrm>
              <a:off x="2189132" y="1221427"/>
              <a:ext cx="1719447" cy="859723"/>
            </a:xfrm>
            <a:prstGeom prst="rect">
              <a:avLst/>
            </a:prstGeom>
            <a:gradFill rotWithShape="1">
              <a:gsLst>
                <a:gs pos="0">
                  <a:srgbClr val="0F6FC6">
                    <a:hueOff val="0"/>
                    <a:satOff val="0"/>
                    <a:lumOff val="0"/>
                    <a:alphaOff val="0"/>
                    <a:shade val="51000"/>
                    <a:satMod val="130000"/>
                  </a:srgbClr>
                </a:gs>
                <a:gs pos="80000">
                  <a:srgbClr val="0F6FC6">
                    <a:hueOff val="0"/>
                    <a:satOff val="0"/>
                    <a:lumOff val="0"/>
                    <a:alphaOff val="0"/>
                    <a:shade val="93000"/>
                    <a:satMod val="130000"/>
                  </a:srgbClr>
                </a:gs>
                <a:gs pos="100000">
                  <a:srgbClr val="0F6FC6">
                    <a:hueOff val="0"/>
                    <a:satOff val="0"/>
                    <a:lumOff val="0"/>
                    <a:alphaOff val="0"/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  <a:sp3d prstMaterial="plastic">
              <a:bevelT w="120900" h="88900"/>
              <a:bevelB w="88900" h="31750" prst="angle"/>
            </a:sp3d>
          </p:spPr>
        </p:sp>
        <p:sp>
          <p:nvSpPr>
            <p:cNvPr id="26" name="Rectangle 25"/>
            <p:cNvSpPr/>
            <p:nvPr/>
          </p:nvSpPr>
          <p:spPr>
            <a:xfrm>
              <a:off x="2189132" y="1221427"/>
              <a:ext cx="1719447" cy="859723"/>
            </a:xfrm>
            <a:prstGeom prst="rect">
              <a:avLst/>
            </a:prstGeom>
            <a:noFill/>
            <a:ln>
              <a:noFill/>
            </a:ln>
            <a:effectLst/>
            <a:sp3d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Connected Components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638695" y="3173533"/>
            <a:ext cx="1719447" cy="859723"/>
            <a:chOff x="4269663" y="1221427"/>
            <a:chExt cx="1719447" cy="859723"/>
          </a:xfrm>
          <a:scene3d>
            <a:camera prst="orthographicFront"/>
            <a:lightRig rig="flat" dir="t"/>
          </a:scene3d>
        </p:grpSpPr>
        <p:sp>
          <p:nvSpPr>
            <p:cNvPr id="23" name="Rectangle 22"/>
            <p:cNvSpPr/>
            <p:nvPr/>
          </p:nvSpPr>
          <p:spPr>
            <a:xfrm>
              <a:off x="4269663" y="1221427"/>
              <a:ext cx="1719447" cy="859723"/>
            </a:xfrm>
            <a:prstGeom prst="rect">
              <a:avLst/>
            </a:prstGeom>
            <a:gradFill rotWithShape="1">
              <a:gsLst>
                <a:gs pos="0">
                  <a:srgbClr val="0F6FC6">
                    <a:hueOff val="0"/>
                    <a:satOff val="0"/>
                    <a:lumOff val="0"/>
                    <a:alphaOff val="0"/>
                    <a:shade val="51000"/>
                    <a:satMod val="130000"/>
                  </a:srgbClr>
                </a:gs>
                <a:gs pos="80000">
                  <a:srgbClr val="0F6FC6">
                    <a:hueOff val="0"/>
                    <a:satOff val="0"/>
                    <a:lumOff val="0"/>
                    <a:alphaOff val="0"/>
                    <a:shade val="93000"/>
                    <a:satMod val="130000"/>
                  </a:srgbClr>
                </a:gs>
                <a:gs pos="100000">
                  <a:srgbClr val="0F6FC6">
                    <a:hueOff val="0"/>
                    <a:satOff val="0"/>
                    <a:lumOff val="0"/>
                    <a:alphaOff val="0"/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  <a:sp3d prstMaterial="plastic">
              <a:bevelT w="120900" h="88900"/>
              <a:bevelB w="88900" h="31750" prst="angle"/>
            </a:sp3d>
          </p:spPr>
        </p:sp>
        <p:sp>
          <p:nvSpPr>
            <p:cNvPr id="24" name="Rectangle 23"/>
            <p:cNvSpPr/>
            <p:nvPr/>
          </p:nvSpPr>
          <p:spPr>
            <a:xfrm>
              <a:off x="4269663" y="1221427"/>
              <a:ext cx="1719447" cy="859723"/>
            </a:xfrm>
            <a:prstGeom prst="rect">
              <a:avLst/>
            </a:prstGeom>
            <a:noFill/>
            <a:ln>
              <a:noFill/>
            </a:ln>
            <a:effectLst/>
            <a:sp3d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Triangle </a:t>
              </a:r>
              <a:r>
                <a:rPr kumimoji="0" lang="en-US" b="0" i="0" u="none" strike="noStrike" kern="1200" cap="none" spc="0" normalizeH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  </a:t>
              </a:r>
              <a:r>
                <a:rPr kumimoji="0" 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Counting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31" name="Rectangle 30"/>
          <p:cNvSpPr/>
          <p:nvPr/>
        </p:nvSpPr>
        <p:spPr>
          <a:xfrm>
            <a:off x="1212347" y="716274"/>
            <a:ext cx="8517277" cy="8803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Component for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graphs and graph-parallel computation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Extends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the Spark RDD by introducing a new Graph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abstraction</a:t>
            </a:r>
          </a:p>
        </p:txBody>
      </p:sp>
    </p:spTree>
    <p:extLst>
      <p:ext uri="{BB962C8B-B14F-4D97-AF65-F5344CB8AC3E}">
        <p14:creationId xmlns:p14="http://schemas.microsoft.com/office/powerpoint/2010/main" val="3336138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Support for Data Frames</a:t>
            </a:r>
          </a:p>
        </p:txBody>
      </p:sp>
    </p:spTree>
    <p:extLst>
      <p:ext uri="{BB962C8B-B14F-4D97-AF65-F5344CB8AC3E}">
        <p14:creationId xmlns:p14="http://schemas.microsoft.com/office/powerpoint/2010/main" val="2516450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 err="1" smtClean="0">
                <a:ea typeface="Tahoma" panose="020B0604030504040204" pitchFamily="34" charset="0"/>
                <a:cs typeface="Tahoma" panose="020B0604030504040204" pitchFamily="34" charset="0"/>
              </a:rPr>
              <a:t>DataFrame</a:t>
            </a:r>
            <a:endParaRPr lang="en-US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211690288"/>
              </p:ext>
            </p:extLst>
          </p:nvPr>
        </p:nvGraphicFramePr>
        <p:xfrm>
          <a:off x="549667" y="1093143"/>
          <a:ext cx="8016873" cy="29893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00231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 err="1"/>
              <a:t>DataFrame</a:t>
            </a:r>
            <a:r>
              <a:rPr lang="en-US" dirty="0"/>
              <a:t> </a:t>
            </a:r>
            <a:r>
              <a:rPr lang="en-US" dirty="0" smtClean="0"/>
              <a:t>features</a:t>
            </a:r>
            <a:endParaRPr lang="en-US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241442" y="1463751"/>
            <a:ext cx="8229601" cy="407745"/>
            <a:chOff x="0" y="519083"/>
            <a:chExt cx="8229601" cy="407745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44" name="Rounded Rectangle 43"/>
            <p:cNvSpPr/>
            <p:nvPr/>
          </p:nvSpPr>
          <p:spPr>
            <a:xfrm>
              <a:off x="0" y="519083"/>
              <a:ext cx="8229601" cy="407745"/>
            </a:xfrm>
            <a:prstGeom prst="roundRect">
              <a:avLst/>
            </a:prstGeom>
            <a:grpFill/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sp>
        <p:sp>
          <p:nvSpPr>
            <p:cNvPr id="45" name="Rounded Rectangle 4"/>
            <p:cNvSpPr/>
            <p:nvPr/>
          </p:nvSpPr>
          <p:spPr>
            <a:xfrm>
              <a:off x="19904" y="538987"/>
              <a:ext cx="8189793" cy="367937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marL="0" marR="0" lvl="0" indent="0" algn="l" defTabSz="75565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700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Ability to scale from KBs to PBs</a:t>
              </a:r>
              <a:endPara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219181" y="3373032"/>
            <a:ext cx="8229601" cy="407745"/>
            <a:chOff x="0" y="519083"/>
            <a:chExt cx="8229601" cy="407745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53" name="Rounded Rectangle 52"/>
            <p:cNvSpPr/>
            <p:nvPr/>
          </p:nvSpPr>
          <p:spPr>
            <a:xfrm>
              <a:off x="0" y="519083"/>
              <a:ext cx="8229601" cy="407745"/>
            </a:xfrm>
            <a:prstGeom prst="roundRect">
              <a:avLst/>
            </a:prstGeom>
            <a:grpFill/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sp>
        <p:sp>
          <p:nvSpPr>
            <p:cNvPr id="54" name="Rounded Rectangle 4"/>
            <p:cNvSpPr/>
            <p:nvPr/>
          </p:nvSpPr>
          <p:spPr>
            <a:xfrm>
              <a:off x="19904" y="538987"/>
              <a:ext cx="8189793" cy="367937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lvl="0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700" dirty="0" smtClean="0">
                  <a:solidFill>
                    <a:sysClr val="window" lastClr="FFFFFF"/>
                  </a:solidFill>
                </a:rPr>
                <a:t>APIs </a:t>
              </a:r>
              <a:r>
                <a:rPr lang="en-US" sz="1700" dirty="0">
                  <a:solidFill>
                    <a:sysClr val="window" lastClr="FFFFFF"/>
                  </a:solidFill>
                </a:rPr>
                <a:t>for python, java, </a:t>
              </a:r>
              <a:r>
                <a:rPr lang="en-US" sz="1700" dirty="0" err="1">
                  <a:solidFill>
                    <a:sysClr val="window" lastClr="FFFFFF"/>
                  </a:solidFill>
                </a:rPr>
                <a:t>scala</a:t>
              </a:r>
              <a:r>
                <a:rPr lang="en-US" sz="1700" dirty="0">
                  <a:solidFill>
                    <a:sysClr val="window" lastClr="FFFFFF"/>
                  </a:solidFill>
                </a:rPr>
                <a:t>, and R (in development via </a:t>
              </a:r>
              <a:r>
                <a:rPr lang="en-US" sz="1700" dirty="0" err="1">
                  <a:solidFill>
                    <a:sysClr val="window" lastClr="FFFFFF"/>
                  </a:solidFill>
                </a:rPr>
                <a:t>sparkr</a:t>
              </a:r>
              <a:r>
                <a:rPr lang="en-US" sz="1700" dirty="0">
                  <a:solidFill>
                    <a:sysClr val="window" lastClr="FFFFFF"/>
                  </a:solidFill>
                </a:rPr>
                <a:t>)</a:t>
              </a: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217469" y="2878160"/>
            <a:ext cx="8229601" cy="407745"/>
            <a:chOff x="0" y="519083"/>
            <a:chExt cx="8229601" cy="407745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56" name="Rounded Rectangle 55"/>
            <p:cNvSpPr/>
            <p:nvPr/>
          </p:nvSpPr>
          <p:spPr>
            <a:xfrm>
              <a:off x="0" y="519083"/>
              <a:ext cx="8229601" cy="407745"/>
            </a:xfrm>
            <a:prstGeom prst="roundRect">
              <a:avLst/>
            </a:prstGeom>
            <a:grpFill/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sp>
        <p:sp>
          <p:nvSpPr>
            <p:cNvPr id="57" name="Rounded Rectangle 4"/>
            <p:cNvSpPr/>
            <p:nvPr/>
          </p:nvSpPr>
          <p:spPr>
            <a:xfrm>
              <a:off x="19904" y="538987"/>
              <a:ext cx="8189793" cy="367937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lvl="0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700" dirty="0">
                  <a:solidFill>
                    <a:sysClr val="window" lastClr="FFFFFF"/>
                  </a:solidFill>
                </a:rPr>
                <a:t>Seamless integration with all big data tooling and infrastructure via spark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226031" y="2393562"/>
            <a:ext cx="8229601" cy="407745"/>
            <a:chOff x="0" y="519083"/>
            <a:chExt cx="8229601" cy="407745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59" name="Rounded Rectangle 58"/>
            <p:cNvSpPr/>
            <p:nvPr/>
          </p:nvSpPr>
          <p:spPr>
            <a:xfrm>
              <a:off x="0" y="519083"/>
              <a:ext cx="8229601" cy="407745"/>
            </a:xfrm>
            <a:prstGeom prst="roundRect">
              <a:avLst/>
            </a:prstGeom>
            <a:grpFill/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sp>
        <p:sp>
          <p:nvSpPr>
            <p:cNvPr id="60" name="Rounded Rectangle 4"/>
            <p:cNvSpPr/>
            <p:nvPr/>
          </p:nvSpPr>
          <p:spPr>
            <a:xfrm>
              <a:off x="19904" y="538987"/>
              <a:ext cx="8189793" cy="367937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lvl="0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700" dirty="0">
                  <a:solidFill>
                    <a:sysClr val="window" lastClr="FFFFFF"/>
                  </a:solidFill>
                </a:rPr>
                <a:t>State-of-the-art optimization and code generation through the spark SQL catalyst optimizer</a:t>
              </a: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229456" y="1924376"/>
            <a:ext cx="8229601" cy="407745"/>
            <a:chOff x="0" y="519083"/>
            <a:chExt cx="8229601" cy="407745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62" name="Rounded Rectangle 61"/>
            <p:cNvSpPr/>
            <p:nvPr/>
          </p:nvSpPr>
          <p:spPr>
            <a:xfrm>
              <a:off x="0" y="519083"/>
              <a:ext cx="8229601" cy="407745"/>
            </a:xfrm>
            <a:prstGeom prst="roundRect">
              <a:avLst/>
            </a:prstGeom>
            <a:grpFill/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sp>
        <p:sp>
          <p:nvSpPr>
            <p:cNvPr id="63" name="Rounded Rectangle 4"/>
            <p:cNvSpPr/>
            <p:nvPr/>
          </p:nvSpPr>
          <p:spPr>
            <a:xfrm>
              <a:off x="19904" y="538987"/>
              <a:ext cx="8189793" cy="367937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lvl="0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r>
                <a:rPr lang="en-US" sz="1700" dirty="0">
                  <a:solidFill>
                    <a:sysClr val="window" lastClr="FFFFFF"/>
                  </a:solidFill>
                </a:rPr>
                <a:t>Support for a wide array of data formats and storage systems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1658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Spark Integration with Hadoop</a:t>
            </a:r>
            <a:endParaRPr 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592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262626"/>
                </a:solidFill>
              </a:rPr>
              <a:t>Spark Execution </a:t>
            </a:r>
            <a:r>
              <a:rPr lang="en-US" dirty="0" smtClean="0">
                <a:solidFill>
                  <a:srgbClr val="262626"/>
                </a:solidFill>
              </a:rPr>
              <a:t>Platforms</a:t>
            </a:r>
            <a:endParaRPr lang="en-IN" dirty="0">
              <a:solidFill>
                <a:srgbClr val="262626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7878" y="685453"/>
            <a:ext cx="8892283" cy="8803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S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park can leverage the resource negotiator of Hadoop framework i.e. YARN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Spark </a:t>
            </a: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workloads can make use of Symphony scheduling policies and execute via YARN</a:t>
            </a:r>
          </a:p>
        </p:txBody>
      </p:sp>
      <p:sp>
        <p:nvSpPr>
          <p:cNvPr id="18" name="Straight Connector 3"/>
          <p:cNvSpPr/>
          <p:nvPr/>
        </p:nvSpPr>
        <p:spPr>
          <a:xfrm>
            <a:off x="4325420" y="2794761"/>
            <a:ext cx="2165962" cy="37591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87955"/>
                </a:lnTo>
                <a:lnTo>
                  <a:pt x="2165962" y="187955"/>
                </a:lnTo>
                <a:lnTo>
                  <a:pt x="2165962" y="375910"/>
                </a:lnTo>
              </a:path>
            </a:pathLst>
          </a:custGeom>
          <a:noFill/>
          <a:ln w="25400" cap="flat" cmpd="sng" algn="ctr">
            <a:solidFill>
              <a:srgbClr val="0F6FC6">
                <a:shade val="60000"/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</p:spPr>
      </p:sp>
      <p:sp>
        <p:nvSpPr>
          <p:cNvPr id="19" name="Straight Connector 4"/>
          <p:cNvSpPr/>
          <p:nvPr/>
        </p:nvSpPr>
        <p:spPr>
          <a:xfrm>
            <a:off x="2159457" y="2794761"/>
            <a:ext cx="2165962" cy="37591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2165962" y="0"/>
                </a:moveTo>
                <a:lnTo>
                  <a:pt x="2165962" y="187955"/>
                </a:lnTo>
                <a:lnTo>
                  <a:pt x="0" y="187955"/>
                </a:lnTo>
                <a:lnTo>
                  <a:pt x="0" y="375910"/>
                </a:lnTo>
              </a:path>
            </a:pathLst>
          </a:custGeom>
          <a:noFill/>
          <a:ln w="25400" cap="flat" cmpd="sng" algn="ctr">
            <a:solidFill>
              <a:srgbClr val="0F6FC6">
                <a:shade val="60000"/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</p:spPr>
      </p:sp>
      <p:grpSp>
        <p:nvGrpSpPr>
          <p:cNvPr id="20" name="Group 19"/>
          <p:cNvGrpSpPr/>
          <p:nvPr/>
        </p:nvGrpSpPr>
        <p:grpSpPr>
          <a:xfrm>
            <a:off x="3430394" y="1899735"/>
            <a:ext cx="1790051" cy="895025"/>
            <a:chOff x="2228318" y="942"/>
            <a:chExt cx="1790051" cy="895025"/>
          </a:xfrm>
        </p:grpSpPr>
        <p:sp>
          <p:nvSpPr>
            <p:cNvPr id="30" name="Rectangle 29"/>
            <p:cNvSpPr/>
            <p:nvPr/>
          </p:nvSpPr>
          <p:spPr>
            <a:xfrm>
              <a:off x="2228318" y="942"/>
              <a:ext cx="1790051" cy="895025"/>
            </a:xfrm>
            <a:prstGeom prst="rect">
              <a:avLst/>
            </a:prstGeom>
            <a:solidFill>
              <a:srgbClr val="0F6FC6">
                <a:hueOff val="0"/>
                <a:satOff val="0"/>
                <a:lumOff val="0"/>
                <a:alphaOff val="0"/>
              </a:srgbClr>
            </a:solidFill>
            <a:ln w="3810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sp>
        <p:sp>
          <p:nvSpPr>
            <p:cNvPr id="31" name="Rectangle 30"/>
            <p:cNvSpPr/>
            <p:nvPr/>
          </p:nvSpPr>
          <p:spPr>
            <a:xfrm>
              <a:off x="2228318" y="942"/>
              <a:ext cx="1790051" cy="89502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Spark execution modes 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264432" y="3170672"/>
            <a:ext cx="1790051" cy="895025"/>
            <a:chOff x="62356" y="1271879"/>
            <a:chExt cx="1790051" cy="895025"/>
          </a:xfrm>
        </p:grpSpPr>
        <p:sp>
          <p:nvSpPr>
            <p:cNvPr id="28" name="Rectangle 27"/>
            <p:cNvSpPr/>
            <p:nvPr/>
          </p:nvSpPr>
          <p:spPr>
            <a:xfrm>
              <a:off x="62356" y="1271879"/>
              <a:ext cx="1790051" cy="895025"/>
            </a:xfrm>
            <a:prstGeom prst="rect">
              <a:avLst/>
            </a:prstGeom>
            <a:solidFill>
              <a:srgbClr val="0F6FC6">
                <a:hueOff val="0"/>
                <a:satOff val="0"/>
                <a:lumOff val="0"/>
                <a:alphaOff val="0"/>
              </a:srgbClr>
            </a:solidFill>
            <a:ln w="3810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sp>
        <p:sp>
          <p:nvSpPr>
            <p:cNvPr id="29" name="Rectangle 28"/>
            <p:cNvSpPr/>
            <p:nvPr/>
          </p:nvSpPr>
          <p:spPr>
            <a:xfrm>
              <a:off x="62356" y="1271879"/>
              <a:ext cx="1790051" cy="89502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Standalone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430394" y="3170672"/>
            <a:ext cx="1790051" cy="895025"/>
            <a:chOff x="2228318" y="1271879"/>
            <a:chExt cx="1790051" cy="895025"/>
          </a:xfrm>
        </p:grpSpPr>
        <p:sp>
          <p:nvSpPr>
            <p:cNvPr id="26" name="Rectangle 25"/>
            <p:cNvSpPr/>
            <p:nvPr/>
          </p:nvSpPr>
          <p:spPr>
            <a:xfrm>
              <a:off x="2228318" y="1271879"/>
              <a:ext cx="1790051" cy="895025"/>
            </a:xfrm>
            <a:prstGeom prst="rect">
              <a:avLst/>
            </a:prstGeom>
            <a:solidFill>
              <a:srgbClr val="0F6FC6">
                <a:hueOff val="0"/>
                <a:satOff val="0"/>
                <a:lumOff val="0"/>
                <a:alphaOff val="0"/>
              </a:srgbClr>
            </a:solidFill>
            <a:ln w="3810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sp>
        <p:sp>
          <p:nvSpPr>
            <p:cNvPr id="27" name="Rectangle 26"/>
            <p:cNvSpPr/>
            <p:nvPr/>
          </p:nvSpPr>
          <p:spPr>
            <a:xfrm>
              <a:off x="2228318" y="1271879"/>
              <a:ext cx="1790051" cy="89502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Mesos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5596356" y="3170672"/>
            <a:ext cx="1790051" cy="895025"/>
            <a:chOff x="4394280" y="1271879"/>
            <a:chExt cx="1790051" cy="895025"/>
          </a:xfrm>
        </p:grpSpPr>
        <p:sp>
          <p:nvSpPr>
            <p:cNvPr id="24" name="Rectangle 23"/>
            <p:cNvSpPr/>
            <p:nvPr/>
          </p:nvSpPr>
          <p:spPr>
            <a:xfrm>
              <a:off x="4394280" y="1271879"/>
              <a:ext cx="1790051" cy="895025"/>
            </a:xfrm>
            <a:prstGeom prst="rect">
              <a:avLst/>
            </a:prstGeom>
            <a:solidFill>
              <a:srgbClr val="0F6FC6">
                <a:hueOff val="0"/>
                <a:satOff val="0"/>
                <a:lumOff val="0"/>
                <a:alphaOff val="0"/>
              </a:srgbClr>
            </a:solidFill>
            <a:ln w="3810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sp>
        <p:sp>
          <p:nvSpPr>
            <p:cNvPr id="25" name="Rectangle 24"/>
            <p:cNvSpPr/>
            <p:nvPr/>
          </p:nvSpPr>
          <p:spPr>
            <a:xfrm>
              <a:off x="4394280" y="1271879"/>
              <a:ext cx="1790051" cy="89502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HDFS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1179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Spark Features/Modules </a:t>
            </a:r>
            <a:r>
              <a:rPr lang="en-US" dirty="0" smtClean="0"/>
              <a:t>in Demand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9110" r="5705" b="11830"/>
          <a:stretch/>
        </p:blipFill>
        <p:spPr>
          <a:xfrm>
            <a:off x="669691" y="1225900"/>
            <a:ext cx="7509667" cy="275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217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262626"/>
                </a:solidFill>
              </a:rPr>
              <a:t>New Features In </a:t>
            </a:r>
            <a:r>
              <a:rPr lang="en-US" dirty="0" smtClean="0">
                <a:solidFill>
                  <a:srgbClr val="262626"/>
                </a:solidFill>
              </a:rPr>
              <a:t>2015</a:t>
            </a:r>
            <a:endParaRPr lang="en-IN" dirty="0">
              <a:solidFill>
                <a:srgbClr val="262626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19284" y="641119"/>
            <a:ext cx="4656049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 smtClean="0">
                <a:solidFill>
                  <a:srgbClr val="0070C0"/>
                </a:solidFill>
                <a:ea typeface="Tahoma" panose="020B0604030504040204" pitchFamily="34" charset="0"/>
                <a:cs typeface="Tahoma" panose="020B0604030504040204" pitchFamily="34" charset="0"/>
              </a:rPr>
              <a:t>Data Frames </a:t>
            </a:r>
            <a:r>
              <a:rPr lang="en-IN" sz="1200" dirty="0" smtClean="0">
                <a:solidFill>
                  <a:srgbClr val="0070C0"/>
                </a:solidFill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 </a:t>
            </a:r>
          </a:p>
          <a:p>
            <a:endParaRPr lang="en-IN" sz="1200" dirty="0" smtClean="0">
              <a:solidFill>
                <a:srgbClr val="0070C0"/>
              </a:solidFill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IN" sz="1200" dirty="0" smtClean="0"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Similar API to data frames in R and Pandas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IN" sz="1200" dirty="0" smtClean="0"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Automatically optimised via Spark SQL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IN" sz="1200" dirty="0" smtClean="0"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Released in Spark 1.3</a:t>
            </a:r>
          </a:p>
          <a:p>
            <a:pPr lvl="1"/>
            <a:endParaRPr lang="en-IN" sz="1200" dirty="0" smtClean="0"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r>
              <a:rPr lang="en-IN" sz="1200" dirty="0" err="1" smtClean="0">
                <a:solidFill>
                  <a:srgbClr val="0070C0"/>
                </a:solidFill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SparkR</a:t>
            </a:r>
            <a:r>
              <a:rPr lang="en-IN" sz="1200" dirty="0" smtClean="0">
                <a:solidFill>
                  <a:srgbClr val="0070C0"/>
                </a:solidFill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</a:t>
            </a:r>
          </a:p>
          <a:p>
            <a:endParaRPr lang="en-IN" sz="1200" dirty="0" smtClean="0"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IN" sz="1200" dirty="0" smtClean="0"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Released in Spark 1.4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IN" sz="1200" dirty="0" smtClean="0"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Exposes </a:t>
            </a:r>
            <a:r>
              <a:rPr lang="en-IN" sz="1200" dirty="0" err="1" smtClean="0"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DataFrames</a:t>
            </a:r>
            <a:r>
              <a:rPr lang="en-IN" sz="1200" dirty="0" smtClean="0"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, RDD’s &amp; ML library in R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endParaRPr lang="en-IN" sz="1200" dirty="0" smtClean="0"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r>
              <a:rPr lang="en-IN" sz="1200" dirty="0" smtClean="0">
                <a:solidFill>
                  <a:srgbClr val="0070C0"/>
                </a:solidFill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Machine Learning Pipelines </a:t>
            </a:r>
          </a:p>
          <a:p>
            <a:endParaRPr lang="en-IN" sz="1200" dirty="0" smtClean="0">
              <a:solidFill>
                <a:srgbClr val="0070C0"/>
              </a:solidFill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IN" sz="1200" dirty="0" smtClean="0"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High Level API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IN" sz="1200" dirty="0" err="1" smtClean="0"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Featurization</a:t>
            </a:r>
            <a:endParaRPr lang="en-IN" sz="1200" dirty="0" smtClean="0"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IN" sz="1200" dirty="0" smtClean="0"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Evaluation 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IN" sz="1200" dirty="0" smtClean="0"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Model Tuning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endParaRPr lang="en-IN" sz="1200" dirty="0" smtClean="0">
              <a:solidFill>
                <a:srgbClr val="0070C0"/>
              </a:solidFill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r>
              <a:rPr lang="en-IN" sz="1200" dirty="0" smtClean="0">
                <a:solidFill>
                  <a:srgbClr val="0070C0"/>
                </a:solidFill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External Data Sources  </a:t>
            </a:r>
          </a:p>
          <a:p>
            <a:endParaRPr lang="en-IN" sz="1200" dirty="0" smtClean="0">
              <a:solidFill>
                <a:srgbClr val="0070C0"/>
              </a:solidFill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IN" sz="1200" dirty="0" smtClean="0"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Platform API to plug Data-Sources into Spark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IN" sz="1200" dirty="0" smtClean="0"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Pushes logic into sources</a:t>
            </a:r>
            <a:endParaRPr lang="en-US" sz="1200" dirty="0" smtClean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9774" y="1400846"/>
            <a:ext cx="3110068" cy="2548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088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Reasons why Spark is in Demand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13369" y="1345130"/>
            <a:ext cx="8278244" cy="3191082"/>
          </a:xfrm>
        </p:spPr>
        <p:txBody>
          <a:bodyPr/>
          <a:lstStyle/>
          <a:p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Reason #1 : Low Latency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Reason #2 : Streaming Support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Reason #3 : Machine Learning and Graph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Reason #4 : Data Frame API introduction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Reason #5 : Spark integration with </a:t>
            </a:r>
            <a:r>
              <a:rPr lang="en-US" dirty="0" smtClean="0"/>
              <a:t>Hadoop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6400800" y="1381016"/>
            <a:ext cx="2458192" cy="245973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47" descr="C:\Users\lopezga\Documents\a-FY14\Icons 2014\Web-Communications_Icons\Group_project\Group_project_RGB\Group_project_RGB_white_NT.png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1840" y="1480103"/>
            <a:ext cx="439521" cy="44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38" descr="C:\Users\lopezga\Documents\a-FY14\Icons 2014\Web-Communications_Icons\Alliances\Alliances_RGB\Alliances_RGB_white_NT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736" y="2350516"/>
            <a:ext cx="512774" cy="514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31" descr="C:\Users\lopezga\Documents\a-FY14\Icons 2014\Web-Communications_Icons\Support\Support_RGB\Support_RGB_white_NT.pn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3041" y="2350515"/>
            <a:ext cx="512774" cy="514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23" descr="C:\Users\lopezga\Documents\a-FY14\Icons 2014\Web-Communications_Icons\Professional_development\Professional_development_RGB\Professional_development_RGB_white_NT.png"/>
          <p:cNvPicPr preferRelativeResize="0"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1840" y="3178892"/>
            <a:ext cx="512774" cy="514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101"/>
          <p:cNvGrpSpPr>
            <a:grpSpLocks/>
          </p:cNvGrpSpPr>
          <p:nvPr/>
        </p:nvGrpSpPr>
        <p:grpSpPr>
          <a:xfrm>
            <a:off x="7355576" y="2234894"/>
            <a:ext cx="612648" cy="603504"/>
            <a:chOff x="2644022" y="3804641"/>
            <a:chExt cx="258802" cy="373251"/>
          </a:xfrm>
          <a:solidFill>
            <a:schemeClr val="bg1"/>
          </a:solidFill>
        </p:grpSpPr>
        <p:grpSp>
          <p:nvGrpSpPr>
            <p:cNvPr id="11" name="Group 10"/>
            <p:cNvGrpSpPr/>
            <p:nvPr/>
          </p:nvGrpSpPr>
          <p:grpSpPr>
            <a:xfrm>
              <a:off x="2661909" y="3804641"/>
              <a:ext cx="221532" cy="337923"/>
              <a:chOff x="4992029" y="402340"/>
              <a:chExt cx="825588" cy="1259346"/>
            </a:xfrm>
            <a:grpFill/>
          </p:grpSpPr>
          <p:sp>
            <p:nvSpPr>
              <p:cNvPr id="13" name="Freeform 12"/>
              <p:cNvSpPr/>
              <p:nvPr/>
            </p:nvSpPr>
            <p:spPr>
              <a:xfrm flipH="1">
                <a:off x="4992029" y="402340"/>
                <a:ext cx="825588" cy="1259346"/>
              </a:xfrm>
              <a:custGeom>
                <a:avLst/>
                <a:gdLst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2466498"/>
                  <a:gd name="connsiteY0" fmla="*/ 0 h 3274695"/>
                  <a:gd name="connsiteX1" fmla="*/ 1537335 w 2466498"/>
                  <a:gd name="connsiteY1" fmla="*/ 0 h 3274695"/>
                  <a:gd name="connsiteX2" fmla="*/ 1748790 w 2466498"/>
                  <a:gd name="connsiteY2" fmla="*/ 234315 h 3274695"/>
                  <a:gd name="connsiteX3" fmla="*/ 2466498 w 2466498"/>
                  <a:gd name="connsiteY3" fmla="*/ 768806 h 3274695"/>
                  <a:gd name="connsiteX4" fmla="*/ 1497330 w 2466498"/>
                  <a:gd name="connsiteY4" fmla="*/ 1583055 h 3274695"/>
                  <a:gd name="connsiteX5" fmla="*/ 1508760 w 2466498"/>
                  <a:gd name="connsiteY5" fmla="*/ 480060 h 3274695"/>
                  <a:gd name="connsiteX6" fmla="*/ 1388745 w 2466498"/>
                  <a:gd name="connsiteY6" fmla="*/ 417195 h 3274695"/>
                  <a:gd name="connsiteX7" fmla="*/ 1383030 w 2466498"/>
                  <a:gd name="connsiteY7" fmla="*/ 1703070 h 3274695"/>
                  <a:gd name="connsiteX8" fmla="*/ 1217295 w 2466498"/>
                  <a:gd name="connsiteY8" fmla="*/ 3188970 h 3274695"/>
                  <a:gd name="connsiteX9" fmla="*/ 1120140 w 2466498"/>
                  <a:gd name="connsiteY9" fmla="*/ 3274695 h 3274695"/>
                  <a:gd name="connsiteX10" fmla="*/ 617220 w 2466498"/>
                  <a:gd name="connsiteY10" fmla="*/ 3274695 h 3274695"/>
                  <a:gd name="connsiteX11" fmla="*/ 520065 w 2466498"/>
                  <a:gd name="connsiteY11" fmla="*/ 3143250 h 3274695"/>
                  <a:gd name="connsiteX12" fmla="*/ 371475 w 2466498"/>
                  <a:gd name="connsiteY12" fmla="*/ 1651635 h 3274695"/>
                  <a:gd name="connsiteX13" fmla="*/ 365760 w 2466498"/>
                  <a:gd name="connsiteY13" fmla="*/ 417195 h 3274695"/>
                  <a:gd name="connsiteX14" fmla="*/ 251460 w 2466498"/>
                  <a:gd name="connsiteY14" fmla="*/ 491490 h 3274695"/>
                  <a:gd name="connsiteX15" fmla="*/ 251460 w 2466498"/>
                  <a:gd name="connsiteY15" fmla="*/ 1571625 h 3274695"/>
                  <a:gd name="connsiteX16" fmla="*/ 0 w 2466498"/>
                  <a:gd name="connsiteY16" fmla="*/ 1560195 h 3274695"/>
                  <a:gd name="connsiteX17" fmla="*/ 0 w 2466498"/>
                  <a:gd name="connsiteY17" fmla="*/ 257175 h 3274695"/>
                  <a:gd name="connsiteX18" fmla="*/ 200025 w 2466498"/>
                  <a:gd name="connsiteY18" fmla="*/ 0 h 3274695"/>
                  <a:gd name="connsiteX0" fmla="*/ 200025 w 2473166"/>
                  <a:gd name="connsiteY0" fmla="*/ 0 h 3274695"/>
                  <a:gd name="connsiteX1" fmla="*/ 1537335 w 2473166"/>
                  <a:gd name="connsiteY1" fmla="*/ 0 h 3274695"/>
                  <a:gd name="connsiteX2" fmla="*/ 2466498 w 2473166"/>
                  <a:gd name="connsiteY2" fmla="*/ 768806 h 3274695"/>
                  <a:gd name="connsiteX3" fmla="*/ 1497330 w 2473166"/>
                  <a:gd name="connsiteY3" fmla="*/ 1583055 h 3274695"/>
                  <a:gd name="connsiteX4" fmla="*/ 1508760 w 2473166"/>
                  <a:gd name="connsiteY4" fmla="*/ 480060 h 3274695"/>
                  <a:gd name="connsiteX5" fmla="*/ 1388745 w 2473166"/>
                  <a:gd name="connsiteY5" fmla="*/ 417195 h 3274695"/>
                  <a:gd name="connsiteX6" fmla="*/ 1383030 w 2473166"/>
                  <a:gd name="connsiteY6" fmla="*/ 1703070 h 3274695"/>
                  <a:gd name="connsiteX7" fmla="*/ 1217295 w 2473166"/>
                  <a:gd name="connsiteY7" fmla="*/ 3188970 h 3274695"/>
                  <a:gd name="connsiteX8" fmla="*/ 1120140 w 2473166"/>
                  <a:gd name="connsiteY8" fmla="*/ 3274695 h 3274695"/>
                  <a:gd name="connsiteX9" fmla="*/ 617220 w 2473166"/>
                  <a:gd name="connsiteY9" fmla="*/ 3274695 h 3274695"/>
                  <a:gd name="connsiteX10" fmla="*/ 520065 w 2473166"/>
                  <a:gd name="connsiteY10" fmla="*/ 3143250 h 3274695"/>
                  <a:gd name="connsiteX11" fmla="*/ 371475 w 2473166"/>
                  <a:gd name="connsiteY11" fmla="*/ 1651635 h 3274695"/>
                  <a:gd name="connsiteX12" fmla="*/ 365760 w 2473166"/>
                  <a:gd name="connsiteY12" fmla="*/ 417195 h 3274695"/>
                  <a:gd name="connsiteX13" fmla="*/ 251460 w 2473166"/>
                  <a:gd name="connsiteY13" fmla="*/ 491490 h 3274695"/>
                  <a:gd name="connsiteX14" fmla="*/ 251460 w 2473166"/>
                  <a:gd name="connsiteY14" fmla="*/ 1571625 h 3274695"/>
                  <a:gd name="connsiteX15" fmla="*/ 0 w 2473166"/>
                  <a:gd name="connsiteY15" fmla="*/ 1560195 h 3274695"/>
                  <a:gd name="connsiteX16" fmla="*/ 0 w 2473166"/>
                  <a:gd name="connsiteY16" fmla="*/ 257175 h 3274695"/>
                  <a:gd name="connsiteX17" fmla="*/ 200025 w 2473166"/>
                  <a:gd name="connsiteY17" fmla="*/ 0 h 3274695"/>
                  <a:gd name="connsiteX0" fmla="*/ 200025 w 2473166"/>
                  <a:gd name="connsiteY0" fmla="*/ 0 h 3274695"/>
                  <a:gd name="connsiteX1" fmla="*/ 1537335 w 2473166"/>
                  <a:gd name="connsiteY1" fmla="*/ 0 h 3274695"/>
                  <a:gd name="connsiteX2" fmla="*/ 2466498 w 2473166"/>
                  <a:gd name="connsiteY2" fmla="*/ 768806 h 3274695"/>
                  <a:gd name="connsiteX3" fmla="*/ 2167822 w 2473166"/>
                  <a:gd name="connsiteY3" fmla="*/ 1071367 h 3274695"/>
                  <a:gd name="connsiteX4" fmla="*/ 1508760 w 2473166"/>
                  <a:gd name="connsiteY4" fmla="*/ 480060 h 3274695"/>
                  <a:gd name="connsiteX5" fmla="*/ 1388745 w 2473166"/>
                  <a:gd name="connsiteY5" fmla="*/ 417195 h 3274695"/>
                  <a:gd name="connsiteX6" fmla="*/ 1383030 w 2473166"/>
                  <a:gd name="connsiteY6" fmla="*/ 1703070 h 3274695"/>
                  <a:gd name="connsiteX7" fmla="*/ 1217295 w 2473166"/>
                  <a:gd name="connsiteY7" fmla="*/ 3188970 h 3274695"/>
                  <a:gd name="connsiteX8" fmla="*/ 1120140 w 2473166"/>
                  <a:gd name="connsiteY8" fmla="*/ 3274695 h 3274695"/>
                  <a:gd name="connsiteX9" fmla="*/ 617220 w 2473166"/>
                  <a:gd name="connsiteY9" fmla="*/ 3274695 h 3274695"/>
                  <a:gd name="connsiteX10" fmla="*/ 520065 w 2473166"/>
                  <a:gd name="connsiteY10" fmla="*/ 3143250 h 3274695"/>
                  <a:gd name="connsiteX11" fmla="*/ 371475 w 2473166"/>
                  <a:gd name="connsiteY11" fmla="*/ 1651635 h 3274695"/>
                  <a:gd name="connsiteX12" fmla="*/ 365760 w 2473166"/>
                  <a:gd name="connsiteY12" fmla="*/ 417195 h 3274695"/>
                  <a:gd name="connsiteX13" fmla="*/ 251460 w 2473166"/>
                  <a:gd name="connsiteY13" fmla="*/ 491490 h 3274695"/>
                  <a:gd name="connsiteX14" fmla="*/ 251460 w 2473166"/>
                  <a:gd name="connsiteY14" fmla="*/ 1571625 h 3274695"/>
                  <a:gd name="connsiteX15" fmla="*/ 0 w 2473166"/>
                  <a:gd name="connsiteY15" fmla="*/ 1560195 h 3274695"/>
                  <a:gd name="connsiteX16" fmla="*/ 0 w 2473166"/>
                  <a:gd name="connsiteY16" fmla="*/ 257175 h 3274695"/>
                  <a:gd name="connsiteX17" fmla="*/ 200025 w 2473166"/>
                  <a:gd name="connsiteY17" fmla="*/ 0 h 3274695"/>
                  <a:gd name="connsiteX0" fmla="*/ 200025 w 2473166"/>
                  <a:gd name="connsiteY0" fmla="*/ 0 h 3274695"/>
                  <a:gd name="connsiteX1" fmla="*/ 1537335 w 2473166"/>
                  <a:gd name="connsiteY1" fmla="*/ 0 h 3274695"/>
                  <a:gd name="connsiteX2" fmla="*/ 2466498 w 2473166"/>
                  <a:gd name="connsiteY2" fmla="*/ 768806 h 3274695"/>
                  <a:gd name="connsiteX3" fmla="*/ 2167822 w 2473166"/>
                  <a:gd name="connsiteY3" fmla="*/ 1071367 h 3274695"/>
                  <a:gd name="connsiteX4" fmla="*/ 1508760 w 2473166"/>
                  <a:gd name="connsiteY4" fmla="*/ 480060 h 3274695"/>
                  <a:gd name="connsiteX5" fmla="*/ 1388745 w 2473166"/>
                  <a:gd name="connsiteY5" fmla="*/ 417195 h 3274695"/>
                  <a:gd name="connsiteX6" fmla="*/ 1383030 w 2473166"/>
                  <a:gd name="connsiteY6" fmla="*/ 1703070 h 3274695"/>
                  <a:gd name="connsiteX7" fmla="*/ 1217295 w 2473166"/>
                  <a:gd name="connsiteY7" fmla="*/ 3188970 h 3274695"/>
                  <a:gd name="connsiteX8" fmla="*/ 1120140 w 2473166"/>
                  <a:gd name="connsiteY8" fmla="*/ 3274695 h 3274695"/>
                  <a:gd name="connsiteX9" fmla="*/ 617220 w 2473166"/>
                  <a:gd name="connsiteY9" fmla="*/ 3274695 h 3274695"/>
                  <a:gd name="connsiteX10" fmla="*/ 520065 w 2473166"/>
                  <a:gd name="connsiteY10" fmla="*/ 3143250 h 3274695"/>
                  <a:gd name="connsiteX11" fmla="*/ 371475 w 2473166"/>
                  <a:gd name="connsiteY11" fmla="*/ 1651635 h 3274695"/>
                  <a:gd name="connsiteX12" fmla="*/ 365760 w 2473166"/>
                  <a:gd name="connsiteY12" fmla="*/ 417195 h 3274695"/>
                  <a:gd name="connsiteX13" fmla="*/ 251460 w 2473166"/>
                  <a:gd name="connsiteY13" fmla="*/ 491490 h 3274695"/>
                  <a:gd name="connsiteX14" fmla="*/ 251460 w 2473166"/>
                  <a:gd name="connsiteY14" fmla="*/ 1571625 h 3274695"/>
                  <a:gd name="connsiteX15" fmla="*/ 0 w 2473166"/>
                  <a:gd name="connsiteY15" fmla="*/ 1560195 h 3274695"/>
                  <a:gd name="connsiteX16" fmla="*/ 0 w 2473166"/>
                  <a:gd name="connsiteY16" fmla="*/ 257175 h 3274695"/>
                  <a:gd name="connsiteX17" fmla="*/ 200025 w 2473166"/>
                  <a:gd name="connsiteY17" fmla="*/ 0 h 3274695"/>
                  <a:gd name="connsiteX0" fmla="*/ 200025 w 2466498"/>
                  <a:gd name="connsiteY0" fmla="*/ 0 h 3274695"/>
                  <a:gd name="connsiteX1" fmla="*/ 1537335 w 2466498"/>
                  <a:gd name="connsiteY1" fmla="*/ 0 h 3274695"/>
                  <a:gd name="connsiteX2" fmla="*/ 2466498 w 2466498"/>
                  <a:gd name="connsiteY2" fmla="*/ 768806 h 3274695"/>
                  <a:gd name="connsiteX3" fmla="*/ 2167822 w 2466498"/>
                  <a:gd name="connsiteY3" fmla="*/ 1071367 h 3274695"/>
                  <a:gd name="connsiteX4" fmla="*/ 1508760 w 2466498"/>
                  <a:gd name="connsiteY4" fmla="*/ 480060 h 3274695"/>
                  <a:gd name="connsiteX5" fmla="*/ 1388745 w 2466498"/>
                  <a:gd name="connsiteY5" fmla="*/ 417195 h 3274695"/>
                  <a:gd name="connsiteX6" fmla="*/ 1383030 w 2466498"/>
                  <a:gd name="connsiteY6" fmla="*/ 1703070 h 3274695"/>
                  <a:gd name="connsiteX7" fmla="*/ 1217295 w 2466498"/>
                  <a:gd name="connsiteY7" fmla="*/ 3188970 h 3274695"/>
                  <a:gd name="connsiteX8" fmla="*/ 1120140 w 2466498"/>
                  <a:gd name="connsiteY8" fmla="*/ 3274695 h 3274695"/>
                  <a:gd name="connsiteX9" fmla="*/ 617220 w 2466498"/>
                  <a:gd name="connsiteY9" fmla="*/ 3274695 h 3274695"/>
                  <a:gd name="connsiteX10" fmla="*/ 520065 w 2466498"/>
                  <a:gd name="connsiteY10" fmla="*/ 3143250 h 3274695"/>
                  <a:gd name="connsiteX11" fmla="*/ 371475 w 2466498"/>
                  <a:gd name="connsiteY11" fmla="*/ 1651635 h 3274695"/>
                  <a:gd name="connsiteX12" fmla="*/ 365760 w 2466498"/>
                  <a:gd name="connsiteY12" fmla="*/ 417195 h 3274695"/>
                  <a:gd name="connsiteX13" fmla="*/ 251460 w 2466498"/>
                  <a:gd name="connsiteY13" fmla="*/ 491490 h 3274695"/>
                  <a:gd name="connsiteX14" fmla="*/ 251460 w 2466498"/>
                  <a:gd name="connsiteY14" fmla="*/ 1571625 h 3274695"/>
                  <a:gd name="connsiteX15" fmla="*/ 0 w 2466498"/>
                  <a:gd name="connsiteY15" fmla="*/ 1560195 h 3274695"/>
                  <a:gd name="connsiteX16" fmla="*/ 0 w 2466498"/>
                  <a:gd name="connsiteY16" fmla="*/ 257175 h 3274695"/>
                  <a:gd name="connsiteX17" fmla="*/ 200025 w 2466498"/>
                  <a:gd name="connsiteY17" fmla="*/ 0 h 3274695"/>
                  <a:gd name="connsiteX0" fmla="*/ 200025 w 2387098"/>
                  <a:gd name="connsiteY0" fmla="*/ 0 h 3274695"/>
                  <a:gd name="connsiteX1" fmla="*/ 1537335 w 2387098"/>
                  <a:gd name="connsiteY1" fmla="*/ 0 h 3274695"/>
                  <a:gd name="connsiteX2" fmla="*/ 2387098 w 2387098"/>
                  <a:gd name="connsiteY2" fmla="*/ 918782 h 3274695"/>
                  <a:gd name="connsiteX3" fmla="*/ 2167822 w 2387098"/>
                  <a:gd name="connsiteY3" fmla="*/ 1071367 h 3274695"/>
                  <a:gd name="connsiteX4" fmla="*/ 1508760 w 2387098"/>
                  <a:gd name="connsiteY4" fmla="*/ 480060 h 3274695"/>
                  <a:gd name="connsiteX5" fmla="*/ 1388745 w 2387098"/>
                  <a:gd name="connsiteY5" fmla="*/ 417195 h 3274695"/>
                  <a:gd name="connsiteX6" fmla="*/ 1383030 w 2387098"/>
                  <a:gd name="connsiteY6" fmla="*/ 1703070 h 3274695"/>
                  <a:gd name="connsiteX7" fmla="*/ 1217295 w 2387098"/>
                  <a:gd name="connsiteY7" fmla="*/ 3188970 h 3274695"/>
                  <a:gd name="connsiteX8" fmla="*/ 1120140 w 2387098"/>
                  <a:gd name="connsiteY8" fmla="*/ 3274695 h 3274695"/>
                  <a:gd name="connsiteX9" fmla="*/ 617220 w 2387098"/>
                  <a:gd name="connsiteY9" fmla="*/ 3274695 h 3274695"/>
                  <a:gd name="connsiteX10" fmla="*/ 520065 w 2387098"/>
                  <a:gd name="connsiteY10" fmla="*/ 3143250 h 3274695"/>
                  <a:gd name="connsiteX11" fmla="*/ 371475 w 2387098"/>
                  <a:gd name="connsiteY11" fmla="*/ 1651635 h 3274695"/>
                  <a:gd name="connsiteX12" fmla="*/ 365760 w 2387098"/>
                  <a:gd name="connsiteY12" fmla="*/ 417195 h 3274695"/>
                  <a:gd name="connsiteX13" fmla="*/ 251460 w 2387098"/>
                  <a:gd name="connsiteY13" fmla="*/ 491490 h 3274695"/>
                  <a:gd name="connsiteX14" fmla="*/ 251460 w 2387098"/>
                  <a:gd name="connsiteY14" fmla="*/ 1571625 h 3274695"/>
                  <a:gd name="connsiteX15" fmla="*/ 0 w 2387098"/>
                  <a:gd name="connsiteY15" fmla="*/ 1560195 h 3274695"/>
                  <a:gd name="connsiteX16" fmla="*/ 0 w 2387098"/>
                  <a:gd name="connsiteY16" fmla="*/ 257175 h 3274695"/>
                  <a:gd name="connsiteX17" fmla="*/ 200025 w 2387098"/>
                  <a:gd name="connsiteY17" fmla="*/ 0 h 3274695"/>
                  <a:gd name="connsiteX0" fmla="*/ 200025 w 2387098"/>
                  <a:gd name="connsiteY0" fmla="*/ 0 h 3274695"/>
                  <a:gd name="connsiteX1" fmla="*/ 1537335 w 2387098"/>
                  <a:gd name="connsiteY1" fmla="*/ 0 h 3274695"/>
                  <a:gd name="connsiteX2" fmla="*/ 2387098 w 2387098"/>
                  <a:gd name="connsiteY2" fmla="*/ 918782 h 3274695"/>
                  <a:gd name="connsiteX3" fmla="*/ 2238398 w 2387098"/>
                  <a:gd name="connsiteY3" fmla="*/ 1133124 h 3274695"/>
                  <a:gd name="connsiteX4" fmla="*/ 1508760 w 2387098"/>
                  <a:gd name="connsiteY4" fmla="*/ 480060 h 3274695"/>
                  <a:gd name="connsiteX5" fmla="*/ 1388745 w 2387098"/>
                  <a:gd name="connsiteY5" fmla="*/ 417195 h 3274695"/>
                  <a:gd name="connsiteX6" fmla="*/ 1383030 w 2387098"/>
                  <a:gd name="connsiteY6" fmla="*/ 1703070 h 3274695"/>
                  <a:gd name="connsiteX7" fmla="*/ 1217295 w 2387098"/>
                  <a:gd name="connsiteY7" fmla="*/ 3188970 h 3274695"/>
                  <a:gd name="connsiteX8" fmla="*/ 1120140 w 2387098"/>
                  <a:gd name="connsiteY8" fmla="*/ 3274695 h 3274695"/>
                  <a:gd name="connsiteX9" fmla="*/ 617220 w 2387098"/>
                  <a:gd name="connsiteY9" fmla="*/ 3274695 h 3274695"/>
                  <a:gd name="connsiteX10" fmla="*/ 520065 w 2387098"/>
                  <a:gd name="connsiteY10" fmla="*/ 3143250 h 3274695"/>
                  <a:gd name="connsiteX11" fmla="*/ 371475 w 2387098"/>
                  <a:gd name="connsiteY11" fmla="*/ 1651635 h 3274695"/>
                  <a:gd name="connsiteX12" fmla="*/ 365760 w 2387098"/>
                  <a:gd name="connsiteY12" fmla="*/ 417195 h 3274695"/>
                  <a:gd name="connsiteX13" fmla="*/ 251460 w 2387098"/>
                  <a:gd name="connsiteY13" fmla="*/ 491490 h 3274695"/>
                  <a:gd name="connsiteX14" fmla="*/ 251460 w 2387098"/>
                  <a:gd name="connsiteY14" fmla="*/ 1571625 h 3274695"/>
                  <a:gd name="connsiteX15" fmla="*/ 0 w 2387098"/>
                  <a:gd name="connsiteY15" fmla="*/ 1560195 h 3274695"/>
                  <a:gd name="connsiteX16" fmla="*/ 0 w 2387098"/>
                  <a:gd name="connsiteY16" fmla="*/ 257175 h 3274695"/>
                  <a:gd name="connsiteX17" fmla="*/ 200025 w 2387098"/>
                  <a:gd name="connsiteY17" fmla="*/ 0 h 3274695"/>
                  <a:gd name="connsiteX0" fmla="*/ 420580 w 2607653"/>
                  <a:gd name="connsiteY0" fmla="*/ 1096451 h 4371146"/>
                  <a:gd name="connsiteX1" fmla="*/ 1757890 w 2607653"/>
                  <a:gd name="connsiteY1" fmla="*/ 1096451 h 4371146"/>
                  <a:gd name="connsiteX2" fmla="*/ 2607653 w 2607653"/>
                  <a:gd name="connsiteY2" fmla="*/ 2015233 h 4371146"/>
                  <a:gd name="connsiteX3" fmla="*/ 2458953 w 2607653"/>
                  <a:gd name="connsiteY3" fmla="*/ 2229575 h 4371146"/>
                  <a:gd name="connsiteX4" fmla="*/ 1729315 w 2607653"/>
                  <a:gd name="connsiteY4" fmla="*/ 1576511 h 4371146"/>
                  <a:gd name="connsiteX5" fmla="*/ 1609300 w 2607653"/>
                  <a:gd name="connsiteY5" fmla="*/ 1513646 h 4371146"/>
                  <a:gd name="connsiteX6" fmla="*/ 1603585 w 2607653"/>
                  <a:gd name="connsiteY6" fmla="*/ 2799521 h 4371146"/>
                  <a:gd name="connsiteX7" fmla="*/ 1437850 w 2607653"/>
                  <a:gd name="connsiteY7" fmla="*/ 4285421 h 4371146"/>
                  <a:gd name="connsiteX8" fmla="*/ 1340695 w 2607653"/>
                  <a:gd name="connsiteY8" fmla="*/ 4371146 h 4371146"/>
                  <a:gd name="connsiteX9" fmla="*/ 837775 w 2607653"/>
                  <a:gd name="connsiteY9" fmla="*/ 4371146 h 4371146"/>
                  <a:gd name="connsiteX10" fmla="*/ 740620 w 2607653"/>
                  <a:gd name="connsiteY10" fmla="*/ 4239701 h 4371146"/>
                  <a:gd name="connsiteX11" fmla="*/ 592030 w 2607653"/>
                  <a:gd name="connsiteY11" fmla="*/ 2748086 h 4371146"/>
                  <a:gd name="connsiteX12" fmla="*/ 586315 w 2607653"/>
                  <a:gd name="connsiteY12" fmla="*/ 1513646 h 4371146"/>
                  <a:gd name="connsiteX13" fmla="*/ 472015 w 2607653"/>
                  <a:gd name="connsiteY13" fmla="*/ 1587941 h 4371146"/>
                  <a:gd name="connsiteX14" fmla="*/ 472015 w 2607653"/>
                  <a:gd name="connsiteY14" fmla="*/ 2668076 h 4371146"/>
                  <a:gd name="connsiteX15" fmla="*/ 220555 w 2607653"/>
                  <a:gd name="connsiteY15" fmla="*/ 2656646 h 4371146"/>
                  <a:gd name="connsiteX16" fmla="*/ 0 w 2607653"/>
                  <a:gd name="connsiteY16" fmla="*/ 171449 h 4371146"/>
                  <a:gd name="connsiteX17" fmla="*/ 420580 w 2607653"/>
                  <a:gd name="connsiteY17" fmla="*/ 1096451 h 4371146"/>
                  <a:gd name="connsiteX0" fmla="*/ 649960 w 2837033"/>
                  <a:gd name="connsiteY0" fmla="*/ 1096451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701395 w 2837033"/>
                  <a:gd name="connsiteY13" fmla="*/ 1587941 h 4371146"/>
                  <a:gd name="connsiteX14" fmla="*/ 701395 w 2837033"/>
                  <a:gd name="connsiteY14" fmla="*/ 2668076 h 4371146"/>
                  <a:gd name="connsiteX15" fmla="*/ 0 w 2837033"/>
                  <a:gd name="connsiteY15" fmla="*/ 265827 h 4371146"/>
                  <a:gd name="connsiteX16" fmla="*/ 229380 w 2837033"/>
                  <a:gd name="connsiteY16" fmla="*/ 171449 h 4371146"/>
                  <a:gd name="connsiteX17" fmla="*/ 649960 w 2837033"/>
                  <a:gd name="connsiteY17" fmla="*/ 1096451 h 4371146"/>
                  <a:gd name="connsiteX0" fmla="*/ 649960 w 2837033"/>
                  <a:gd name="connsiteY0" fmla="*/ 1096451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701395 w 2837033"/>
                  <a:gd name="connsiteY13" fmla="*/ 1587941 h 4371146"/>
                  <a:gd name="connsiteX14" fmla="*/ 0 w 2837033"/>
                  <a:gd name="connsiteY14" fmla="*/ 265827 h 4371146"/>
                  <a:gd name="connsiteX15" fmla="*/ 229380 w 2837033"/>
                  <a:gd name="connsiteY15" fmla="*/ 171449 h 4371146"/>
                  <a:gd name="connsiteX16" fmla="*/ 649960 w 2837033"/>
                  <a:gd name="connsiteY16" fmla="*/ 1096451 h 4371146"/>
                  <a:gd name="connsiteX0" fmla="*/ 649960 w 2837033"/>
                  <a:gd name="connsiteY0" fmla="*/ 1096451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666105 w 2837033"/>
                  <a:gd name="connsiteY13" fmla="*/ 1473253 h 4371146"/>
                  <a:gd name="connsiteX14" fmla="*/ 0 w 2837033"/>
                  <a:gd name="connsiteY14" fmla="*/ 265827 h 4371146"/>
                  <a:gd name="connsiteX15" fmla="*/ 229380 w 2837033"/>
                  <a:gd name="connsiteY15" fmla="*/ 171449 h 4371146"/>
                  <a:gd name="connsiteX16" fmla="*/ 649960 w 2837033"/>
                  <a:gd name="connsiteY16" fmla="*/ 1096451 h 4371146"/>
                  <a:gd name="connsiteX0" fmla="*/ 985207 w 2837033"/>
                  <a:gd name="connsiteY0" fmla="*/ 1114097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666105 w 2837033"/>
                  <a:gd name="connsiteY13" fmla="*/ 1473253 h 4371146"/>
                  <a:gd name="connsiteX14" fmla="*/ 0 w 2837033"/>
                  <a:gd name="connsiteY14" fmla="*/ 265827 h 4371146"/>
                  <a:gd name="connsiteX15" fmla="*/ 229380 w 2837033"/>
                  <a:gd name="connsiteY15" fmla="*/ 171449 h 4371146"/>
                  <a:gd name="connsiteX16" fmla="*/ 985207 w 2837033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13172 w 2784100"/>
                  <a:gd name="connsiteY13" fmla="*/ 1473253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13172 w 2784100"/>
                  <a:gd name="connsiteY13" fmla="*/ 1473253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04351 w 2784100"/>
                  <a:gd name="connsiteY13" fmla="*/ 1464431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04351 w 2784100"/>
                  <a:gd name="connsiteY13" fmla="*/ 1464431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987646 h 4244695"/>
                  <a:gd name="connsiteX1" fmla="*/ 1934337 w 2784100"/>
                  <a:gd name="connsiteY1" fmla="*/ 970000 h 4244695"/>
                  <a:gd name="connsiteX2" fmla="*/ 2784100 w 2784100"/>
                  <a:gd name="connsiteY2" fmla="*/ 1888782 h 4244695"/>
                  <a:gd name="connsiteX3" fmla="*/ 2635400 w 2784100"/>
                  <a:gd name="connsiteY3" fmla="*/ 2103124 h 4244695"/>
                  <a:gd name="connsiteX4" fmla="*/ 1905762 w 2784100"/>
                  <a:gd name="connsiteY4" fmla="*/ 1450060 h 4244695"/>
                  <a:gd name="connsiteX5" fmla="*/ 1785747 w 2784100"/>
                  <a:gd name="connsiteY5" fmla="*/ 1387195 h 4244695"/>
                  <a:gd name="connsiteX6" fmla="*/ 1780032 w 2784100"/>
                  <a:gd name="connsiteY6" fmla="*/ 2673070 h 4244695"/>
                  <a:gd name="connsiteX7" fmla="*/ 1614297 w 2784100"/>
                  <a:gd name="connsiteY7" fmla="*/ 4158970 h 4244695"/>
                  <a:gd name="connsiteX8" fmla="*/ 1517142 w 2784100"/>
                  <a:gd name="connsiteY8" fmla="*/ 4244695 h 4244695"/>
                  <a:gd name="connsiteX9" fmla="*/ 1014222 w 2784100"/>
                  <a:gd name="connsiteY9" fmla="*/ 4244695 h 4244695"/>
                  <a:gd name="connsiteX10" fmla="*/ 917067 w 2784100"/>
                  <a:gd name="connsiteY10" fmla="*/ 4113250 h 4244695"/>
                  <a:gd name="connsiteX11" fmla="*/ 768477 w 2784100"/>
                  <a:gd name="connsiteY11" fmla="*/ 2621635 h 4244695"/>
                  <a:gd name="connsiteX12" fmla="*/ 762762 w 2784100"/>
                  <a:gd name="connsiteY12" fmla="*/ 1387195 h 4244695"/>
                  <a:gd name="connsiteX13" fmla="*/ 604351 w 2784100"/>
                  <a:gd name="connsiteY13" fmla="*/ 1337980 h 4244695"/>
                  <a:gd name="connsiteX14" fmla="*/ 0 w 2784100"/>
                  <a:gd name="connsiteY14" fmla="*/ 254065 h 4244695"/>
                  <a:gd name="connsiteX15" fmla="*/ 176447 w 2784100"/>
                  <a:gd name="connsiteY15" fmla="*/ 44998 h 4244695"/>
                  <a:gd name="connsiteX16" fmla="*/ 932274 w 2784100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38680 w 2837033"/>
                  <a:gd name="connsiteY5" fmla="*/ 1387195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57284 w 2837033"/>
                  <a:gd name="connsiteY13" fmla="*/ 1337980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38680 w 2837033"/>
                  <a:gd name="connsiteY5" fmla="*/ 1387195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38680 w 2837033"/>
                  <a:gd name="connsiteY5" fmla="*/ 1387195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07870 w 2837033"/>
                  <a:gd name="connsiteY1" fmla="*/ 1022935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51981 w 2837033"/>
                  <a:gd name="connsiteY1" fmla="*/ 996468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3101700"/>
                  <a:gd name="connsiteY0" fmla="*/ 987646 h 4244695"/>
                  <a:gd name="connsiteX1" fmla="*/ 1951981 w 3101700"/>
                  <a:gd name="connsiteY1" fmla="*/ 996468 h 4244695"/>
                  <a:gd name="connsiteX2" fmla="*/ 3101700 w 3101700"/>
                  <a:gd name="connsiteY2" fmla="*/ 1571181 h 4244695"/>
                  <a:gd name="connsiteX3" fmla="*/ 2688333 w 3101700"/>
                  <a:gd name="connsiteY3" fmla="*/ 2103124 h 4244695"/>
                  <a:gd name="connsiteX4" fmla="*/ 1932227 w 3101700"/>
                  <a:gd name="connsiteY4" fmla="*/ 1423592 h 4244695"/>
                  <a:gd name="connsiteX5" fmla="*/ 1821038 w 3101700"/>
                  <a:gd name="connsiteY5" fmla="*/ 1457774 h 4244695"/>
                  <a:gd name="connsiteX6" fmla="*/ 1832965 w 3101700"/>
                  <a:gd name="connsiteY6" fmla="*/ 2673070 h 4244695"/>
                  <a:gd name="connsiteX7" fmla="*/ 1667230 w 3101700"/>
                  <a:gd name="connsiteY7" fmla="*/ 4158970 h 4244695"/>
                  <a:gd name="connsiteX8" fmla="*/ 1570075 w 3101700"/>
                  <a:gd name="connsiteY8" fmla="*/ 4244695 h 4244695"/>
                  <a:gd name="connsiteX9" fmla="*/ 1067155 w 3101700"/>
                  <a:gd name="connsiteY9" fmla="*/ 4244695 h 4244695"/>
                  <a:gd name="connsiteX10" fmla="*/ 970000 w 3101700"/>
                  <a:gd name="connsiteY10" fmla="*/ 4113250 h 4244695"/>
                  <a:gd name="connsiteX11" fmla="*/ 821410 w 3101700"/>
                  <a:gd name="connsiteY11" fmla="*/ 2621635 h 4244695"/>
                  <a:gd name="connsiteX12" fmla="*/ 815695 w 3101700"/>
                  <a:gd name="connsiteY12" fmla="*/ 1387195 h 4244695"/>
                  <a:gd name="connsiteX13" fmla="*/ 604351 w 3101700"/>
                  <a:gd name="connsiteY13" fmla="*/ 1285047 h 4244695"/>
                  <a:gd name="connsiteX14" fmla="*/ 0 w 3101700"/>
                  <a:gd name="connsiteY14" fmla="*/ 254066 h 4244695"/>
                  <a:gd name="connsiteX15" fmla="*/ 229380 w 3101700"/>
                  <a:gd name="connsiteY15" fmla="*/ 44998 h 4244695"/>
                  <a:gd name="connsiteX16" fmla="*/ 985207 w 3101700"/>
                  <a:gd name="connsiteY16" fmla="*/ 987646 h 4244695"/>
                  <a:gd name="connsiteX0" fmla="*/ 985207 w 3101700"/>
                  <a:gd name="connsiteY0" fmla="*/ 987646 h 4244695"/>
                  <a:gd name="connsiteX1" fmla="*/ 1951981 w 3101700"/>
                  <a:gd name="connsiteY1" fmla="*/ 996468 h 4244695"/>
                  <a:gd name="connsiteX2" fmla="*/ 3101700 w 3101700"/>
                  <a:gd name="connsiteY2" fmla="*/ 1571181 h 4244695"/>
                  <a:gd name="connsiteX3" fmla="*/ 2926535 w 3101700"/>
                  <a:gd name="connsiteY3" fmla="*/ 1706126 h 4244695"/>
                  <a:gd name="connsiteX4" fmla="*/ 1932227 w 3101700"/>
                  <a:gd name="connsiteY4" fmla="*/ 1423592 h 4244695"/>
                  <a:gd name="connsiteX5" fmla="*/ 1821038 w 3101700"/>
                  <a:gd name="connsiteY5" fmla="*/ 1457774 h 4244695"/>
                  <a:gd name="connsiteX6" fmla="*/ 1832965 w 3101700"/>
                  <a:gd name="connsiteY6" fmla="*/ 2673070 h 4244695"/>
                  <a:gd name="connsiteX7" fmla="*/ 1667230 w 3101700"/>
                  <a:gd name="connsiteY7" fmla="*/ 4158970 h 4244695"/>
                  <a:gd name="connsiteX8" fmla="*/ 1570075 w 3101700"/>
                  <a:gd name="connsiteY8" fmla="*/ 4244695 h 4244695"/>
                  <a:gd name="connsiteX9" fmla="*/ 1067155 w 3101700"/>
                  <a:gd name="connsiteY9" fmla="*/ 4244695 h 4244695"/>
                  <a:gd name="connsiteX10" fmla="*/ 970000 w 3101700"/>
                  <a:gd name="connsiteY10" fmla="*/ 4113250 h 4244695"/>
                  <a:gd name="connsiteX11" fmla="*/ 821410 w 3101700"/>
                  <a:gd name="connsiteY11" fmla="*/ 2621635 h 4244695"/>
                  <a:gd name="connsiteX12" fmla="*/ 815695 w 3101700"/>
                  <a:gd name="connsiteY12" fmla="*/ 1387195 h 4244695"/>
                  <a:gd name="connsiteX13" fmla="*/ 604351 w 3101700"/>
                  <a:gd name="connsiteY13" fmla="*/ 1285047 h 4244695"/>
                  <a:gd name="connsiteX14" fmla="*/ 0 w 3101700"/>
                  <a:gd name="connsiteY14" fmla="*/ 254066 h 4244695"/>
                  <a:gd name="connsiteX15" fmla="*/ 229380 w 3101700"/>
                  <a:gd name="connsiteY15" fmla="*/ 44998 h 4244695"/>
                  <a:gd name="connsiteX16" fmla="*/ 985207 w 3101700"/>
                  <a:gd name="connsiteY16" fmla="*/ 987646 h 4244695"/>
                  <a:gd name="connsiteX0" fmla="*/ 985207 w 3101700"/>
                  <a:gd name="connsiteY0" fmla="*/ 987646 h 4244695"/>
                  <a:gd name="connsiteX1" fmla="*/ 1951981 w 3101700"/>
                  <a:gd name="connsiteY1" fmla="*/ 996468 h 4244695"/>
                  <a:gd name="connsiteX2" fmla="*/ 3101700 w 3101700"/>
                  <a:gd name="connsiteY2" fmla="*/ 1571181 h 4244695"/>
                  <a:gd name="connsiteX3" fmla="*/ 2917713 w 3101700"/>
                  <a:gd name="connsiteY3" fmla="*/ 1732594 h 4244695"/>
                  <a:gd name="connsiteX4" fmla="*/ 1932227 w 3101700"/>
                  <a:gd name="connsiteY4" fmla="*/ 1423592 h 4244695"/>
                  <a:gd name="connsiteX5" fmla="*/ 1821038 w 3101700"/>
                  <a:gd name="connsiteY5" fmla="*/ 1457774 h 4244695"/>
                  <a:gd name="connsiteX6" fmla="*/ 1832965 w 3101700"/>
                  <a:gd name="connsiteY6" fmla="*/ 2673070 h 4244695"/>
                  <a:gd name="connsiteX7" fmla="*/ 1667230 w 3101700"/>
                  <a:gd name="connsiteY7" fmla="*/ 4158970 h 4244695"/>
                  <a:gd name="connsiteX8" fmla="*/ 1570075 w 3101700"/>
                  <a:gd name="connsiteY8" fmla="*/ 4244695 h 4244695"/>
                  <a:gd name="connsiteX9" fmla="*/ 1067155 w 3101700"/>
                  <a:gd name="connsiteY9" fmla="*/ 4244695 h 4244695"/>
                  <a:gd name="connsiteX10" fmla="*/ 970000 w 3101700"/>
                  <a:gd name="connsiteY10" fmla="*/ 4113250 h 4244695"/>
                  <a:gd name="connsiteX11" fmla="*/ 821410 w 3101700"/>
                  <a:gd name="connsiteY11" fmla="*/ 2621635 h 4244695"/>
                  <a:gd name="connsiteX12" fmla="*/ 815695 w 3101700"/>
                  <a:gd name="connsiteY12" fmla="*/ 1387195 h 4244695"/>
                  <a:gd name="connsiteX13" fmla="*/ 604351 w 3101700"/>
                  <a:gd name="connsiteY13" fmla="*/ 1285047 h 4244695"/>
                  <a:gd name="connsiteX14" fmla="*/ 0 w 3101700"/>
                  <a:gd name="connsiteY14" fmla="*/ 254066 h 4244695"/>
                  <a:gd name="connsiteX15" fmla="*/ 229380 w 3101700"/>
                  <a:gd name="connsiteY15" fmla="*/ 44998 h 4244695"/>
                  <a:gd name="connsiteX16" fmla="*/ 985207 w 3101700"/>
                  <a:gd name="connsiteY16" fmla="*/ 987646 h 4244695"/>
                  <a:gd name="connsiteX0" fmla="*/ 985207 w 3101700"/>
                  <a:gd name="connsiteY0" fmla="*/ 899421 h 4156470"/>
                  <a:gd name="connsiteX1" fmla="*/ 1951981 w 3101700"/>
                  <a:gd name="connsiteY1" fmla="*/ 908243 h 4156470"/>
                  <a:gd name="connsiteX2" fmla="*/ 3101700 w 3101700"/>
                  <a:gd name="connsiteY2" fmla="*/ 1482956 h 4156470"/>
                  <a:gd name="connsiteX3" fmla="*/ 2917713 w 3101700"/>
                  <a:gd name="connsiteY3" fmla="*/ 1644369 h 4156470"/>
                  <a:gd name="connsiteX4" fmla="*/ 1932227 w 3101700"/>
                  <a:gd name="connsiteY4" fmla="*/ 1335367 h 4156470"/>
                  <a:gd name="connsiteX5" fmla="*/ 1821038 w 3101700"/>
                  <a:gd name="connsiteY5" fmla="*/ 1369549 h 4156470"/>
                  <a:gd name="connsiteX6" fmla="*/ 1832965 w 3101700"/>
                  <a:gd name="connsiteY6" fmla="*/ 2584845 h 4156470"/>
                  <a:gd name="connsiteX7" fmla="*/ 1667230 w 3101700"/>
                  <a:gd name="connsiteY7" fmla="*/ 4070745 h 4156470"/>
                  <a:gd name="connsiteX8" fmla="*/ 1570075 w 3101700"/>
                  <a:gd name="connsiteY8" fmla="*/ 4156470 h 4156470"/>
                  <a:gd name="connsiteX9" fmla="*/ 1067155 w 3101700"/>
                  <a:gd name="connsiteY9" fmla="*/ 4156470 h 4156470"/>
                  <a:gd name="connsiteX10" fmla="*/ 970000 w 3101700"/>
                  <a:gd name="connsiteY10" fmla="*/ 4025025 h 4156470"/>
                  <a:gd name="connsiteX11" fmla="*/ 821410 w 3101700"/>
                  <a:gd name="connsiteY11" fmla="*/ 2533410 h 4156470"/>
                  <a:gd name="connsiteX12" fmla="*/ 815695 w 3101700"/>
                  <a:gd name="connsiteY12" fmla="*/ 1298970 h 4156470"/>
                  <a:gd name="connsiteX13" fmla="*/ 604351 w 3101700"/>
                  <a:gd name="connsiteY13" fmla="*/ 1196822 h 4156470"/>
                  <a:gd name="connsiteX14" fmla="*/ 0 w 3101700"/>
                  <a:gd name="connsiteY14" fmla="*/ 165841 h 4156470"/>
                  <a:gd name="connsiteX15" fmla="*/ 114690 w 3101700"/>
                  <a:gd name="connsiteY15" fmla="*/ 44998 h 4156470"/>
                  <a:gd name="connsiteX16" fmla="*/ 985207 w 3101700"/>
                  <a:gd name="connsiteY16" fmla="*/ 899421 h 4156470"/>
                  <a:gd name="connsiteX0" fmla="*/ 1064608 w 3181101"/>
                  <a:gd name="connsiteY0" fmla="*/ 899421 h 4156470"/>
                  <a:gd name="connsiteX1" fmla="*/ 2031382 w 3181101"/>
                  <a:gd name="connsiteY1" fmla="*/ 908243 h 4156470"/>
                  <a:gd name="connsiteX2" fmla="*/ 3181101 w 3181101"/>
                  <a:gd name="connsiteY2" fmla="*/ 1482956 h 4156470"/>
                  <a:gd name="connsiteX3" fmla="*/ 2997114 w 3181101"/>
                  <a:gd name="connsiteY3" fmla="*/ 1644369 h 4156470"/>
                  <a:gd name="connsiteX4" fmla="*/ 2011628 w 3181101"/>
                  <a:gd name="connsiteY4" fmla="*/ 1335367 h 4156470"/>
                  <a:gd name="connsiteX5" fmla="*/ 1900439 w 3181101"/>
                  <a:gd name="connsiteY5" fmla="*/ 1369549 h 4156470"/>
                  <a:gd name="connsiteX6" fmla="*/ 1912366 w 3181101"/>
                  <a:gd name="connsiteY6" fmla="*/ 2584845 h 4156470"/>
                  <a:gd name="connsiteX7" fmla="*/ 1746631 w 3181101"/>
                  <a:gd name="connsiteY7" fmla="*/ 4070745 h 4156470"/>
                  <a:gd name="connsiteX8" fmla="*/ 1649476 w 3181101"/>
                  <a:gd name="connsiteY8" fmla="*/ 4156470 h 4156470"/>
                  <a:gd name="connsiteX9" fmla="*/ 1146556 w 3181101"/>
                  <a:gd name="connsiteY9" fmla="*/ 4156470 h 4156470"/>
                  <a:gd name="connsiteX10" fmla="*/ 1049401 w 3181101"/>
                  <a:gd name="connsiteY10" fmla="*/ 4025025 h 4156470"/>
                  <a:gd name="connsiteX11" fmla="*/ 900811 w 3181101"/>
                  <a:gd name="connsiteY11" fmla="*/ 2533410 h 4156470"/>
                  <a:gd name="connsiteX12" fmla="*/ 895096 w 3181101"/>
                  <a:gd name="connsiteY12" fmla="*/ 1298970 h 4156470"/>
                  <a:gd name="connsiteX13" fmla="*/ 683752 w 3181101"/>
                  <a:gd name="connsiteY13" fmla="*/ 1196822 h 4156470"/>
                  <a:gd name="connsiteX14" fmla="*/ 0 w 3181101"/>
                  <a:gd name="connsiteY14" fmla="*/ 289352 h 4156470"/>
                  <a:gd name="connsiteX15" fmla="*/ 194091 w 3181101"/>
                  <a:gd name="connsiteY15" fmla="*/ 44998 h 4156470"/>
                  <a:gd name="connsiteX16" fmla="*/ 1064608 w 3181101"/>
                  <a:gd name="connsiteY16" fmla="*/ 899421 h 4156470"/>
                  <a:gd name="connsiteX0" fmla="*/ 1202823 w 3319316"/>
                  <a:gd name="connsiteY0" fmla="*/ 1075865 h 4332914"/>
                  <a:gd name="connsiteX1" fmla="*/ 2169597 w 3319316"/>
                  <a:gd name="connsiteY1" fmla="*/ 1084687 h 4332914"/>
                  <a:gd name="connsiteX2" fmla="*/ 3319316 w 3319316"/>
                  <a:gd name="connsiteY2" fmla="*/ 1659400 h 4332914"/>
                  <a:gd name="connsiteX3" fmla="*/ 3135329 w 3319316"/>
                  <a:gd name="connsiteY3" fmla="*/ 1820813 h 4332914"/>
                  <a:gd name="connsiteX4" fmla="*/ 2149843 w 3319316"/>
                  <a:gd name="connsiteY4" fmla="*/ 1511811 h 4332914"/>
                  <a:gd name="connsiteX5" fmla="*/ 2038654 w 3319316"/>
                  <a:gd name="connsiteY5" fmla="*/ 1545993 h 4332914"/>
                  <a:gd name="connsiteX6" fmla="*/ 2050581 w 3319316"/>
                  <a:gd name="connsiteY6" fmla="*/ 2761289 h 4332914"/>
                  <a:gd name="connsiteX7" fmla="*/ 1884846 w 3319316"/>
                  <a:gd name="connsiteY7" fmla="*/ 4247189 h 4332914"/>
                  <a:gd name="connsiteX8" fmla="*/ 1787691 w 3319316"/>
                  <a:gd name="connsiteY8" fmla="*/ 4332914 h 4332914"/>
                  <a:gd name="connsiteX9" fmla="*/ 1284771 w 3319316"/>
                  <a:gd name="connsiteY9" fmla="*/ 4332914 h 4332914"/>
                  <a:gd name="connsiteX10" fmla="*/ 1187616 w 3319316"/>
                  <a:gd name="connsiteY10" fmla="*/ 4201469 h 4332914"/>
                  <a:gd name="connsiteX11" fmla="*/ 1039026 w 3319316"/>
                  <a:gd name="connsiteY11" fmla="*/ 2709854 h 4332914"/>
                  <a:gd name="connsiteX12" fmla="*/ 1033311 w 3319316"/>
                  <a:gd name="connsiteY12" fmla="*/ 1475414 h 4332914"/>
                  <a:gd name="connsiteX13" fmla="*/ 821967 w 3319316"/>
                  <a:gd name="connsiteY13" fmla="*/ 1373266 h 4332914"/>
                  <a:gd name="connsiteX14" fmla="*/ 138215 w 3319316"/>
                  <a:gd name="connsiteY14" fmla="*/ 465796 h 4332914"/>
                  <a:gd name="connsiteX15" fmla="*/ 102926 w 3319316"/>
                  <a:gd name="connsiteY15" fmla="*/ 44999 h 4332914"/>
                  <a:gd name="connsiteX16" fmla="*/ 1202823 w 3319316"/>
                  <a:gd name="connsiteY16" fmla="*/ 1075865 h 4332914"/>
                  <a:gd name="connsiteX0" fmla="*/ 1320453 w 3436946"/>
                  <a:gd name="connsiteY0" fmla="*/ 1075865 h 4332914"/>
                  <a:gd name="connsiteX1" fmla="*/ 2287227 w 3436946"/>
                  <a:gd name="connsiteY1" fmla="*/ 1084687 h 4332914"/>
                  <a:gd name="connsiteX2" fmla="*/ 3436946 w 3436946"/>
                  <a:gd name="connsiteY2" fmla="*/ 1659400 h 4332914"/>
                  <a:gd name="connsiteX3" fmla="*/ 3252959 w 3436946"/>
                  <a:gd name="connsiteY3" fmla="*/ 1820813 h 4332914"/>
                  <a:gd name="connsiteX4" fmla="*/ 2267473 w 3436946"/>
                  <a:gd name="connsiteY4" fmla="*/ 1511811 h 4332914"/>
                  <a:gd name="connsiteX5" fmla="*/ 2156284 w 3436946"/>
                  <a:gd name="connsiteY5" fmla="*/ 1545993 h 4332914"/>
                  <a:gd name="connsiteX6" fmla="*/ 2168211 w 3436946"/>
                  <a:gd name="connsiteY6" fmla="*/ 2761289 h 4332914"/>
                  <a:gd name="connsiteX7" fmla="*/ 2002476 w 3436946"/>
                  <a:gd name="connsiteY7" fmla="*/ 4247189 h 4332914"/>
                  <a:gd name="connsiteX8" fmla="*/ 1905321 w 3436946"/>
                  <a:gd name="connsiteY8" fmla="*/ 4332914 h 4332914"/>
                  <a:gd name="connsiteX9" fmla="*/ 1402401 w 3436946"/>
                  <a:gd name="connsiteY9" fmla="*/ 4332914 h 4332914"/>
                  <a:gd name="connsiteX10" fmla="*/ 1305246 w 3436946"/>
                  <a:gd name="connsiteY10" fmla="*/ 4201469 h 4332914"/>
                  <a:gd name="connsiteX11" fmla="*/ 1156656 w 3436946"/>
                  <a:gd name="connsiteY11" fmla="*/ 2709854 h 4332914"/>
                  <a:gd name="connsiteX12" fmla="*/ 1150941 w 3436946"/>
                  <a:gd name="connsiteY12" fmla="*/ 1475414 h 4332914"/>
                  <a:gd name="connsiteX13" fmla="*/ 939597 w 3436946"/>
                  <a:gd name="connsiteY13" fmla="*/ 1373266 h 4332914"/>
                  <a:gd name="connsiteX14" fmla="*/ 0 w 3436946"/>
                  <a:gd name="connsiteY14" fmla="*/ 201128 h 4332914"/>
                  <a:gd name="connsiteX15" fmla="*/ 220556 w 3436946"/>
                  <a:gd name="connsiteY15" fmla="*/ 44999 h 4332914"/>
                  <a:gd name="connsiteX16" fmla="*/ 1320453 w 3436946"/>
                  <a:gd name="connsiteY16" fmla="*/ 1075865 h 4332914"/>
                  <a:gd name="connsiteX0" fmla="*/ 1320453 w 3436946"/>
                  <a:gd name="connsiteY0" fmla="*/ 1075865 h 4332914"/>
                  <a:gd name="connsiteX1" fmla="*/ 2287227 w 3436946"/>
                  <a:gd name="connsiteY1" fmla="*/ 1084687 h 4332914"/>
                  <a:gd name="connsiteX2" fmla="*/ 3436946 w 3436946"/>
                  <a:gd name="connsiteY2" fmla="*/ 1659400 h 4332914"/>
                  <a:gd name="connsiteX3" fmla="*/ 3252959 w 3436946"/>
                  <a:gd name="connsiteY3" fmla="*/ 1989309 h 4332914"/>
                  <a:gd name="connsiteX4" fmla="*/ 2267473 w 3436946"/>
                  <a:gd name="connsiteY4" fmla="*/ 1511811 h 4332914"/>
                  <a:gd name="connsiteX5" fmla="*/ 2156284 w 3436946"/>
                  <a:gd name="connsiteY5" fmla="*/ 1545993 h 4332914"/>
                  <a:gd name="connsiteX6" fmla="*/ 2168211 w 3436946"/>
                  <a:gd name="connsiteY6" fmla="*/ 2761289 h 4332914"/>
                  <a:gd name="connsiteX7" fmla="*/ 2002476 w 3436946"/>
                  <a:gd name="connsiteY7" fmla="*/ 4247189 h 4332914"/>
                  <a:gd name="connsiteX8" fmla="*/ 1905321 w 3436946"/>
                  <a:gd name="connsiteY8" fmla="*/ 4332914 h 4332914"/>
                  <a:gd name="connsiteX9" fmla="*/ 1402401 w 3436946"/>
                  <a:gd name="connsiteY9" fmla="*/ 4332914 h 4332914"/>
                  <a:gd name="connsiteX10" fmla="*/ 1305246 w 3436946"/>
                  <a:gd name="connsiteY10" fmla="*/ 4201469 h 4332914"/>
                  <a:gd name="connsiteX11" fmla="*/ 1156656 w 3436946"/>
                  <a:gd name="connsiteY11" fmla="*/ 2709854 h 4332914"/>
                  <a:gd name="connsiteX12" fmla="*/ 1150941 w 3436946"/>
                  <a:gd name="connsiteY12" fmla="*/ 1475414 h 4332914"/>
                  <a:gd name="connsiteX13" fmla="*/ 939597 w 3436946"/>
                  <a:gd name="connsiteY13" fmla="*/ 1373266 h 4332914"/>
                  <a:gd name="connsiteX14" fmla="*/ 0 w 3436946"/>
                  <a:gd name="connsiteY14" fmla="*/ 201128 h 4332914"/>
                  <a:gd name="connsiteX15" fmla="*/ 220556 w 3436946"/>
                  <a:gd name="connsiteY15" fmla="*/ 44999 h 4332914"/>
                  <a:gd name="connsiteX16" fmla="*/ 1320453 w 3436946"/>
                  <a:gd name="connsiteY16" fmla="*/ 1075865 h 4332914"/>
                  <a:gd name="connsiteX0" fmla="*/ 1320453 w 3418224"/>
                  <a:gd name="connsiteY0" fmla="*/ 1075865 h 4332914"/>
                  <a:gd name="connsiteX1" fmla="*/ 2287227 w 3418224"/>
                  <a:gd name="connsiteY1" fmla="*/ 1084687 h 4332914"/>
                  <a:gd name="connsiteX2" fmla="*/ 3418224 w 3418224"/>
                  <a:gd name="connsiteY2" fmla="*/ 1734289 h 4332914"/>
                  <a:gd name="connsiteX3" fmla="*/ 3252959 w 3418224"/>
                  <a:gd name="connsiteY3" fmla="*/ 1989309 h 4332914"/>
                  <a:gd name="connsiteX4" fmla="*/ 2267473 w 3418224"/>
                  <a:gd name="connsiteY4" fmla="*/ 1511811 h 4332914"/>
                  <a:gd name="connsiteX5" fmla="*/ 2156284 w 3418224"/>
                  <a:gd name="connsiteY5" fmla="*/ 1545993 h 4332914"/>
                  <a:gd name="connsiteX6" fmla="*/ 2168211 w 3418224"/>
                  <a:gd name="connsiteY6" fmla="*/ 2761289 h 4332914"/>
                  <a:gd name="connsiteX7" fmla="*/ 2002476 w 3418224"/>
                  <a:gd name="connsiteY7" fmla="*/ 4247189 h 4332914"/>
                  <a:gd name="connsiteX8" fmla="*/ 1905321 w 3418224"/>
                  <a:gd name="connsiteY8" fmla="*/ 4332914 h 4332914"/>
                  <a:gd name="connsiteX9" fmla="*/ 1402401 w 3418224"/>
                  <a:gd name="connsiteY9" fmla="*/ 4332914 h 4332914"/>
                  <a:gd name="connsiteX10" fmla="*/ 1305246 w 3418224"/>
                  <a:gd name="connsiteY10" fmla="*/ 4201469 h 4332914"/>
                  <a:gd name="connsiteX11" fmla="*/ 1156656 w 3418224"/>
                  <a:gd name="connsiteY11" fmla="*/ 2709854 h 4332914"/>
                  <a:gd name="connsiteX12" fmla="*/ 1150941 w 3418224"/>
                  <a:gd name="connsiteY12" fmla="*/ 1475414 h 4332914"/>
                  <a:gd name="connsiteX13" fmla="*/ 939597 w 3418224"/>
                  <a:gd name="connsiteY13" fmla="*/ 1373266 h 4332914"/>
                  <a:gd name="connsiteX14" fmla="*/ 0 w 3418224"/>
                  <a:gd name="connsiteY14" fmla="*/ 201128 h 4332914"/>
                  <a:gd name="connsiteX15" fmla="*/ 220556 w 3418224"/>
                  <a:gd name="connsiteY15" fmla="*/ 44999 h 4332914"/>
                  <a:gd name="connsiteX16" fmla="*/ 1320453 w 3418224"/>
                  <a:gd name="connsiteY16" fmla="*/ 1075865 h 4332914"/>
                  <a:gd name="connsiteX0" fmla="*/ 1320453 w 3418224"/>
                  <a:gd name="connsiteY0" fmla="*/ 1075864 h 4332913"/>
                  <a:gd name="connsiteX1" fmla="*/ 2287227 w 3418224"/>
                  <a:gd name="connsiteY1" fmla="*/ 1084686 h 4332913"/>
                  <a:gd name="connsiteX2" fmla="*/ 3418224 w 3418224"/>
                  <a:gd name="connsiteY2" fmla="*/ 1734288 h 4332913"/>
                  <a:gd name="connsiteX3" fmla="*/ 3252959 w 3418224"/>
                  <a:gd name="connsiteY3" fmla="*/ 1989308 h 4332913"/>
                  <a:gd name="connsiteX4" fmla="*/ 2267473 w 3418224"/>
                  <a:gd name="connsiteY4" fmla="*/ 1511810 h 4332913"/>
                  <a:gd name="connsiteX5" fmla="*/ 2156284 w 3418224"/>
                  <a:gd name="connsiteY5" fmla="*/ 1545992 h 4332913"/>
                  <a:gd name="connsiteX6" fmla="*/ 2168211 w 3418224"/>
                  <a:gd name="connsiteY6" fmla="*/ 2761288 h 4332913"/>
                  <a:gd name="connsiteX7" fmla="*/ 2002476 w 3418224"/>
                  <a:gd name="connsiteY7" fmla="*/ 4247188 h 4332913"/>
                  <a:gd name="connsiteX8" fmla="*/ 1905321 w 3418224"/>
                  <a:gd name="connsiteY8" fmla="*/ 4332913 h 4332913"/>
                  <a:gd name="connsiteX9" fmla="*/ 1402401 w 3418224"/>
                  <a:gd name="connsiteY9" fmla="*/ 4332913 h 4332913"/>
                  <a:gd name="connsiteX10" fmla="*/ 1305246 w 3418224"/>
                  <a:gd name="connsiteY10" fmla="*/ 4201468 h 4332913"/>
                  <a:gd name="connsiteX11" fmla="*/ 1156656 w 3418224"/>
                  <a:gd name="connsiteY11" fmla="*/ 2709853 h 4332913"/>
                  <a:gd name="connsiteX12" fmla="*/ 1150941 w 3418224"/>
                  <a:gd name="connsiteY12" fmla="*/ 1475413 h 4332913"/>
                  <a:gd name="connsiteX13" fmla="*/ 939597 w 3418224"/>
                  <a:gd name="connsiteY13" fmla="*/ 1373265 h 4332913"/>
                  <a:gd name="connsiteX14" fmla="*/ 0 w 3418224"/>
                  <a:gd name="connsiteY14" fmla="*/ 201127 h 4332913"/>
                  <a:gd name="connsiteX15" fmla="*/ 220556 w 3418224"/>
                  <a:gd name="connsiteY15" fmla="*/ 44998 h 4332913"/>
                  <a:gd name="connsiteX16" fmla="*/ 1320453 w 3418224"/>
                  <a:gd name="connsiteY16" fmla="*/ 1075864 h 4332913"/>
                  <a:gd name="connsiteX0" fmla="*/ 1320453 w 3418224"/>
                  <a:gd name="connsiteY0" fmla="*/ 1075864 h 4332913"/>
                  <a:gd name="connsiteX1" fmla="*/ 2287227 w 3418224"/>
                  <a:gd name="connsiteY1" fmla="*/ 1084686 h 4332913"/>
                  <a:gd name="connsiteX2" fmla="*/ 3418224 w 3418224"/>
                  <a:gd name="connsiteY2" fmla="*/ 1734288 h 4332913"/>
                  <a:gd name="connsiteX3" fmla="*/ 3252959 w 3418224"/>
                  <a:gd name="connsiteY3" fmla="*/ 1989308 h 4332913"/>
                  <a:gd name="connsiteX4" fmla="*/ 2267473 w 3418224"/>
                  <a:gd name="connsiteY4" fmla="*/ 1511810 h 4332913"/>
                  <a:gd name="connsiteX5" fmla="*/ 2156284 w 3418224"/>
                  <a:gd name="connsiteY5" fmla="*/ 1545992 h 4332913"/>
                  <a:gd name="connsiteX6" fmla="*/ 2168211 w 3418224"/>
                  <a:gd name="connsiteY6" fmla="*/ 2761288 h 4332913"/>
                  <a:gd name="connsiteX7" fmla="*/ 2002476 w 3418224"/>
                  <a:gd name="connsiteY7" fmla="*/ 4247188 h 4332913"/>
                  <a:gd name="connsiteX8" fmla="*/ 1905321 w 3418224"/>
                  <a:gd name="connsiteY8" fmla="*/ 4332913 h 4332913"/>
                  <a:gd name="connsiteX9" fmla="*/ 1402401 w 3418224"/>
                  <a:gd name="connsiteY9" fmla="*/ 4332913 h 4332913"/>
                  <a:gd name="connsiteX10" fmla="*/ 1305246 w 3418224"/>
                  <a:gd name="connsiteY10" fmla="*/ 4201468 h 4332913"/>
                  <a:gd name="connsiteX11" fmla="*/ 1156656 w 3418224"/>
                  <a:gd name="connsiteY11" fmla="*/ 2709853 h 4332913"/>
                  <a:gd name="connsiteX12" fmla="*/ 1150941 w 3418224"/>
                  <a:gd name="connsiteY12" fmla="*/ 1475413 h 4332913"/>
                  <a:gd name="connsiteX13" fmla="*/ 939597 w 3418224"/>
                  <a:gd name="connsiteY13" fmla="*/ 1373265 h 4332913"/>
                  <a:gd name="connsiteX14" fmla="*/ 0 w 3418224"/>
                  <a:gd name="connsiteY14" fmla="*/ 201127 h 4332913"/>
                  <a:gd name="connsiteX15" fmla="*/ 220556 w 3418224"/>
                  <a:gd name="connsiteY15" fmla="*/ 44998 h 4332913"/>
                  <a:gd name="connsiteX16" fmla="*/ 1320453 w 3418224"/>
                  <a:gd name="connsiteY16" fmla="*/ 1075864 h 4332913"/>
                  <a:gd name="connsiteX0" fmla="*/ 1320453 w 3418224"/>
                  <a:gd name="connsiteY0" fmla="*/ 1075864 h 4332913"/>
                  <a:gd name="connsiteX1" fmla="*/ 2287227 w 3418224"/>
                  <a:gd name="connsiteY1" fmla="*/ 1084686 h 4332913"/>
                  <a:gd name="connsiteX2" fmla="*/ 3418224 w 3418224"/>
                  <a:gd name="connsiteY2" fmla="*/ 1734288 h 4332913"/>
                  <a:gd name="connsiteX3" fmla="*/ 3252959 w 3418224"/>
                  <a:gd name="connsiteY3" fmla="*/ 1989308 h 4332913"/>
                  <a:gd name="connsiteX4" fmla="*/ 2267473 w 3418224"/>
                  <a:gd name="connsiteY4" fmla="*/ 1511810 h 4332913"/>
                  <a:gd name="connsiteX5" fmla="*/ 2156284 w 3418224"/>
                  <a:gd name="connsiteY5" fmla="*/ 1545992 h 4332913"/>
                  <a:gd name="connsiteX6" fmla="*/ 2168211 w 3418224"/>
                  <a:gd name="connsiteY6" fmla="*/ 2761288 h 4332913"/>
                  <a:gd name="connsiteX7" fmla="*/ 2002476 w 3418224"/>
                  <a:gd name="connsiteY7" fmla="*/ 4247188 h 4332913"/>
                  <a:gd name="connsiteX8" fmla="*/ 1905321 w 3418224"/>
                  <a:gd name="connsiteY8" fmla="*/ 4332913 h 4332913"/>
                  <a:gd name="connsiteX9" fmla="*/ 1402401 w 3418224"/>
                  <a:gd name="connsiteY9" fmla="*/ 4332913 h 4332913"/>
                  <a:gd name="connsiteX10" fmla="*/ 1305246 w 3418224"/>
                  <a:gd name="connsiteY10" fmla="*/ 4201468 h 4332913"/>
                  <a:gd name="connsiteX11" fmla="*/ 1156656 w 3418224"/>
                  <a:gd name="connsiteY11" fmla="*/ 2709853 h 4332913"/>
                  <a:gd name="connsiteX12" fmla="*/ 1150941 w 3418224"/>
                  <a:gd name="connsiteY12" fmla="*/ 1475413 h 4332913"/>
                  <a:gd name="connsiteX13" fmla="*/ 939597 w 3418224"/>
                  <a:gd name="connsiteY13" fmla="*/ 1373265 h 4332913"/>
                  <a:gd name="connsiteX14" fmla="*/ 0 w 3418224"/>
                  <a:gd name="connsiteY14" fmla="*/ 201127 h 4332913"/>
                  <a:gd name="connsiteX15" fmla="*/ 220556 w 3418224"/>
                  <a:gd name="connsiteY15" fmla="*/ 44998 h 4332913"/>
                  <a:gd name="connsiteX16" fmla="*/ 1320453 w 3418224"/>
                  <a:gd name="connsiteY16" fmla="*/ 1075864 h 4332913"/>
                  <a:gd name="connsiteX0" fmla="*/ 1320453 w 3349089"/>
                  <a:gd name="connsiteY0" fmla="*/ 1089250 h 4346299"/>
                  <a:gd name="connsiteX1" fmla="*/ 2287227 w 3349089"/>
                  <a:gd name="connsiteY1" fmla="*/ 1098072 h 4346299"/>
                  <a:gd name="connsiteX2" fmla="*/ 3173654 w 3349089"/>
                  <a:gd name="connsiteY2" fmla="*/ 157977 h 4346299"/>
                  <a:gd name="connsiteX3" fmla="*/ 3252959 w 3349089"/>
                  <a:gd name="connsiteY3" fmla="*/ 2002694 h 4346299"/>
                  <a:gd name="connsiteX4" fmla="*/ 2267473 w 3349089"/>
                  <a:gd name="connsiteY4" fmla="*/ 1525196 h 4346299"/>
                  <a:gd name="connsiteX5" fmla="*/ 2156284 w 3349089"/>
                  <a:gd name="connsiteY5" fmla="*/ 1559378 h 4346299"/>
                  <a:gd name="connsiteX6" fmla="*/ 2168211 w 3349089"/>
                  <a:gd name="connsiteY6" fmla="*/ 2774674 h 4346299"/>
                  <a:gd name="connsiteX7" fmla="*/ 2002476 w 3349089"/>
                  <a:gd name="connsiteY7" fmla="*/ 4260574 h 4346299"/>
                  <a:gd name="connsiteX8" fmla="*/ 1905321 w 3349089"/>
                  <a:gd name="connsiteY8" fmla="*/ 4346299 h 4346299"/>
                  <a:gd name="connsiteX9" fmla="*/ 1402401 w 3349089"/>
                  <a:gd name="connsiteY9" fmla="*/ 4346299 h 4346299"/>
                  <a:gd name="connsiteX10" fmla="*/ 1305246 w 3349089"/>
                  <a:gd name="connsiteY10" fmla="*/ 4214854 h 4346299"/>
                  <a:gd name="connsiteX11" fmla="*/ 1156656 w 3349089"/>
                  <a:gd name="connsiteY11" fmla="*/ 2723239 h 4346299"/>
                  <a:gd name="connsiteX12" fmla="*/ 1150941 w 3349089"/>
                  <a:gd name="connsiteY12" fmla="*/ 1488799 h 4346299"/>
                  <a:gd name="connsiteX13" fmla="*/ 939597 w 3349089"/>
                  <a:gd name="connsiteY13" fmla="*/ 1386651 h 4346299"/>
                  <a:gd name="connsiteX14" fmla="*/ 0 w 3349089"/>
                  <a:gd name="connsiteY14" fmla="*/ 214513 h 4346299"/>
                  <a:gd name="connsiteX15" fmla="*/ 220556 w 3349089"/>
                  <a:gd name="connsiteY15" fmla="*/ 58384 h 4346299"/>
                  <a:gd name="connsiteX16" fmla="*/ 1320453 w 3349089"/>
                  <a:gd name="connsiteY16" fmla="*/ 1089250 h 4346299"/>
                  <a:gd name="connsiteX0" fmla="*/ 1320453 w 3401497"/>
                  <a:gd name="connsiteY0" fmla="*/ 1089250 h 4346299"/>
                  <a:gd name="connsiteX1" fmla="*/ 2287227 w 3401497"/>
                  <a:gd name="connsiteY1" fmla="*/ 1098072 h 4346299"/>
                  <a:gd name="connsiteX2" fmla="*/ 3173654 w 3401497"/>
                  <a:gd name="connsiteY2" fmla="*/ 157977 h 4346299"/>
                  <a:gd name="connsiteX3" fmla="*/ 3305367 w 3401497"/>
                  <a:gd name="connsiteY3" fmla="*/ 325650 h 4346299"/>
                  <a:gd name="connsiteX4" fmla="*/ 2267473 w 3401497"/>
                  <a:gd name="connsiteY4" fmla="*/ 1525196 h 4346299"/>
                  <a:gd name="connsiteX5" fmla="*/ 2156284 w 3401497"/>
                  <a:gd name="connsiteY5" fmla="*/ 1559378 h 4346299"/>
                  <a:gd name="connsiteX6" fmla="*/ 2168211 w 3401497"/>
                  <a:gd name="connsiteY6" fmla="*/ 2774674 h 4346299"/>
                  <a:gd name="connsiteX7" fmla="*/ 2002476 w 3401497"/>
                  <a:gd name="connsiteY7" fmla="*/ 4260574 h 4346299"/>
                  <a:gd name="connsiteX8" fmla="*/ 1905321 w 3401497"/>
                  <a:gd name="connsiteY8" fmla="*/ 4346299 h 4346299"/>
                  <a:gd name="connsiteX9" fmla="*/ 1402401 w 3401497"/>
                  <a:gd name="connsiteY9" fmla="*/ 4346299 h 4346299"/>
                  <a:gd name="connsiteX10" fmla="*/ 1305246 w 3401497"/>
                  <a:gd name="connsiteY10" fmla="*/ 4214854 h 4346299"/>
                  <a:gd name="connsiteX11" fmla="*/ 1156656 w 3401497"/>
                  <a:gd name="connsiteY11" fmla="*/ 2723239 h 4346299"/>
                  <a:gd name="connsiteX12" fmla="*/ 1150941 w 3401497"/>
                  <a:gd name="connsiteY12" fmla="*/ 1488799 h 4346299"/>
                  <a:gd name="connsiteX13" fmla="*/ 939597 w 3401497"/>
                  <a:gd name="connsiteY13" fmla="*/ 1386651 h 4346299"/>
                  <a:gd name="connsiteX14" fmla="*/ 0 w 3401497"/>
                  <a:gd name="connsiteY14" fmla="*/ 214513 h 4346299"/>
                  <a:gd name="connsiteX15" fmla="*/ 220556 w 3401497"/>
                  <a:gd name="connsiteY15" fmla="*/ 58384 h 4346299"/>
                  <a:gd name="connsiteX16" fmla="*/ 1320453 w 3401497"/>
                  <a:gd name="connsiteY16" fmla="*/ 1089250 h 4346299"/>
                  <a:gd name="connsiteX0" fmla="*/ 1320453 w 3394509"/>
                  <a:gd name="connsiteY0" fmla="*/ 1089250 h 4346299"/>
                  <a:gd name="connsiteX1" fmla="*/ 2287227 w 3394509"/>
                  <a:gd name="connsiteY1" fmla="*/ 1098072 h 4346299"/>
                  <a:gd name="connsiteX2" fmla="*/ 3173654 w 3394509"/>
                  <a:gd name="connsiteY2" fmla="*/ 157977 h 4346299"/>
                  <a:gd name="connsiteX3" fmla="*/ 3305367 w 3394509"/>
                  <a:gd name="connsiteY3" fmla="*/ 325650 h 4346299"/>
                  <a:gd name="connsiteX4" fmla="*/ 2267473 w 3394509"/>
                  <a:gd name="connsiteY4" fmla="*/ 1525196 h 4346299"/>
                  <a:gd name="connsiteX5" fmla="*/ 2156284 w 3394509"/>
                  <a:gd name="connsiteY5" fmla="*/ 1559378 h 4346299"/>
                  <a:gd name="connsiteX6" fmla="*/ 2168211 w 3394509"/>
                  <a:gd name="connsiteY6" fmla="*/ 2774674 h 4346299"/>
                  <a:gd name="connsiteX7" fmla="*/ 2002476 w 3394509"/>
                  <a:gd name="connsiteY7" fmla="*/ 4260574 h 4346299"/>
                  <a:gd name="connsiteX8" fmla="*/ 1905321 w 3394509"/>
                  <a:gd name="connsiteY8" fmla="*/ 4346299 h 4346299"/>
                  <a:gd name="connsiteX9" fmla="*/ 1402401 w 3394509"/>
                  <a:gd name="connsiteY9" fmla="*/ 4346299 h 4346299"/>
                  <a:gd name="connsiteX10" fmla="*/ 1305246 w 3394509"/>
                  <a:gd name="connsiteY10" fmla="*/ 4214854 h 4346299"/>
                  <a:gd name="connsiteX11" fmla="*/ 1156656 w 3394509"/>
                  <a:gd name="connsiteY11" fmla="*/ 2723239 h 4346299"/>
                  <a:gd name="connsiteX12" fmla="*/ 1150941 w 3394509"/>
                  <a:gd name="connsiteY12" fmla="*/ 1488799 h 4346299"/>
                  <a:gd name="connsiteX13" fmla="*/ 939597 w 3394509"/>
                  <a:gd name="connsiteY13" fmla="*/ 1386651 h 4346299"/>
                  <a:gd name="connsiteX14" fmla="*/ 0 w 3394509"/>
                  <a:gd name="connsiteY14" fmla="*/ 214513 h 4346299"/>
                  <a:gd name="connsiteX15" fmla="*/ 220556 w 3394509"/>
                  <a:gd name="connsiteY15" fmla="*/ 58384 h 4346299"/>
                  <a:gd name="connsiteX16" fmla="*/ 1320453 w 3394509"/>
                  <a:gd name="connsiteY16" fmla="*/ 1089250 h 4346299"/>
                  <a:gd name="connsiteX0" fmla="*/ 1320453 w 3394509"/>
                  <a:gd name="connsiteY0" fmla="*/ 1089250 h 4346299"/>
                  <a:gd name="connsiteX1" fmla="*/ 2143979 w 3394509"/>
                  <a:gd name="connsiteY1" fmla="*/ 1087590 h 4346299"/>
                  <a:gd name="connsiteX2" fmla="*/ 3173654 w 3394509"/>
                  <a:gd name="connsiteY2" fmla="*/ 157977 h 4346299"/>
                  <a:gd name="connsiteX3" fmla="*/ 3305367 w 3394509"/>
                  <a:gd name="connsiteY3" fmla="*/ 325650 h 4346299"/>
                  <a:gd name="connsiteX4" fmla="*/ 2267473 w 3394509"/>
                  <a:gd name="connsiteY4" fmla="*/ 1525196 h 4346299"/>
                  <a:gd name="connsiteX5" fmla="*/ 2156284 w 3394509"/>
                  <a:gd name="connsiteY5" fmla="*/ 1559378 h 4346299"/>
                  <a:gd name="connsiteX6" fmla="*/ 2168211 w 3394509"/>
                  <a:gd name="connsiteY6" fmla="*/ 2774674 h 4346299"/>
                  <a:gd name="connsiteX7" fmla="*/ 2002476 w 3394509"/>
                  <a:gd name="connsiteY7" fmla="*/ 4260574 h 4346299"/>
                  <a:gd name="connsiteX8" fmla="*/ 1905321 w 3394509"/>
                  <a:gd name="connsiteY8" fmla="*/ 4346299 h 4346299"/>
                  <a:gd name="connsiteX9" fmla="*/ 1402401 w 3394509"/>
                  <a:gd name="connsiteY9" fmla="*/ 4346299 h 4346299"/>
                  <a:gd name="connsiteX10" fmla="*/ 1305246 w 3394509"/>
                  <a:gd name="connsiteY10" fmla="*/ 4214854 h 4346299"/>
                  <a:gd name="connsiteX11" fmla="*/ 1156656 w 3394509"/>
                  <a:gd name="connsiteY11" fmla="*/ 2723239 h 4346299"/>
                  <a:gd name="connsiteX12" fmla="*/ 1150941 w 3394509"/>
                  <a:gd name="connsiteY12" fmla="*/ 1488799 h 4346299"/>
                  <a:gd name="connsiteX13" fmla="*/ 939597 w 3394509"/>
                  <a:gd name="connsiteY13" fmla="*/ 1386651 h 4346299"/>
                  <a:gd name="connsiteX14" fmla="*/ 0 w 3394509"/>
                  <a:gd name="connsiteY14" fmla="*/ 214513 h 4346299"/>
                  <a:gd name="connsiteX15" fmla="*/ 220556 w 3394509"/>
                  <a:gd name="connsiteY15" fmla="*/ 58384 h 4346299"/>
                  <a:gd name="connsiteX16" fmla="*/ 1320453 w 3394509"/>
                  <a:gd name="connsiteY16" fmla="*/ 1089250 h 4346299"/>
                  <a:gd name="connsiteX0" fmla="*/ 1320453 w 3394509"/>
                  <a:gd name="connsiteY0" fmla="*/ 1089250 h 4346299"/>
                  <a:gd name="connsiteX1" fmla="*/ 2143979 w 3394509"/>
                  <a:gd name="connsiteY1" fmla="*/ 1087590 h 4346299"/>
                  <a:gd name="connsiteX2" fmla="*/ 3173654 w 3394509"/>
                  <a:gd name="connsiteY2" fmla="*/ 157977 h 4346299"/>
                  <a:gd name="connsiteX3" fmla="*/ 3305367 w 3394509"/>
                  <a:gd name="connsiteY3" fmla="*/ 325650 h 4346299"/>
                  <a:gd name="connsiteX4" fmla="*/ 2267473 w 3394509"/>
                  <a:gd name="connsiteY4" fmla="*/ 1525196 h 4346299"/>
                  <a:gd name="connsiteX5" fmla="*/ 2156284 w 3394509"/>
                  <a:gd name="connsiteY5" fmla="*/ 1559378 h 4346299"/>
                  <a:gd name="connsiteX6" fmla="*/ 2168211 w 3394509"/>
                  <a:gd name="connsiteY6" fmla="*/ 2774674 h 4346299"/>
                  <a:gd name="connsiteX7" fmla="*/ 2002476 w 3394509"/>
                  <a:gd name="connsiteY7" fmla="*/ 4260574 h 4346299"/>
                  <a:gd name="connsiteX8" fmla="*/ 1905321 w 3394509"/>
                  <a:gd name="connsiteY8" fmla="*/ 4346299 h 4346299"/>
                  <a:gd name="connsiteX9" fmla="*/ 1402401 w 3394509"/>
                  <a:gd name="connsiteY9" fmla="*/ 4346299 h 4346299"/>
                  <a:gd name="connsiteX10" fmla="*/ 1305246 w 3394509"/>
                  <a:gd name="connsiteY10" fmla="*/ 4214854 h 4346299"/>
                  <a:gd name="connsiteX11" fmla="*/ 1156656 w 3394509"/>
                  <a:gd name="connsiteY11" fmla="*/ 2723239 h 4346299"/>
                  <a:gd name="connsiteX12" fmla="*/ 1150941 w 3394509"/>
                  <a:gd name="connsiteY12" fmla="*/ 1488799 h 4346299"/>
                  <a:gd name="connsiteX13" fmla="*/ 939597 w 3394509"/>
                  <a:gd name="connsiteY13" fmla="*/ 1386651 h 4346299"/>
                  <a:gd name="connsiteX14" fmla="*/ 0 w 3394509"/>
                  <a:gd name="connsiteY14" fmla="*/ 214513 h 4346299"/>
                  <a:gd name="connsiteX15" fmla="*/ 220556 w 3394509"/>
                  <a:gd name="connsiteY15" fmla="*/ 58384 h 4346299"/>
                  <a:gd name="connsiteX16" fmla="*/ 1320453 w 3394509"/>
                  <a:gd name="connsiteY16" fmla="*/ 1089250 h 4346299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73654 w 3394509"/>
                  <a:gd name="connsiteY2" fmla="*/ 144591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05367"/>
                  <a:gd name="connsiteY0" fmla="*/ 1075864 h 4332913"/>
                  <a:gd name="connsiteX1" fmla="*/ 2143979 w 3305367"/>
                  <a:gd name="connsiteY1" fmla="*/ 1074204 h 4332913"/>
                  <a:gd name="connsiteX2" fmla="*/ 3117752 w 3305367"/>
                  <a:gd name="connsiteY2" fmla="*/ 137604 h 4332913"/>
                  <a:gd name="connsiteX3" fmla="*/ 3305367 w 3305367"/>
                  <a:gd name="connsiteY3" fmla="*/ 312264 h 4332913"/>
                  <a:gd name="connsiteX4" fmla="*/ 2267473 w 3305367"/>
                  <a:gd name="connsiteY4" fmla="*/ 1511810 h 4332913"/>
                  <a:gd name="connsiteX5" fmla="*/ 2156284 w 3305367"/>
                  <a:gd name="connsiteY5" fmla="*/ 1545992 h 4332913"/>
                  <a:gd name="connsiteX6" fmla="*/ 2168211 w 3305367"/>
                  <a:gd name="connsiteY6" fmla="*/ 2761288 h 4332913"/>
                  <a:gd name="connsiteX7" fmla="*/ 2002476 w 3305367"/>
                  <a:gd name="connsiteY7" fmla="*/ 4247188 h 4332913"/>
                  <a:gd name="connsiteX8" fmla="*/ 1905321 w 3305367"/>
                  <a:gd name="connsiteY8" fmla="*/ 4332913 h 4332913"/>
                  <a:gd name="connsiteX9" fmla="*/ 1402401 w 3305367"/>
                  <a:gd name="connsiteY9" fmla="*/ 4332913 h 4332913"/>
                  <a:gd name="connsiteX10" fmla="*/ 1305246 w 3305367"/>
                  <a:gd name="connsiteY10" fmla="*/ 4201468 h 4332913"/>
                  <a:gd name="connsiteX11" fmla="*/ 1156656 w 3305367"/>
                  <a:gd name="connsiteY11" fmla="*/ 2709853 h 4332913"/>
                  <a:gd name="connsiteX12" fmla="*/ 1150941 w 3305367"/>
                  <a:gd name="connsiteY12" fmla="*/ 1475413 h 4332913"/>
                  <a:gd name="connsiteX13" fmla="*/ 939597 w 3305367"/>
                  <a:gd name="connsiteY13" fmla="*/ 1373265 h 4332913"/>
                  <a:gd name="connsiteX14" fmla="*/ 0 w 3305367"/>
                  <a:gd name="connsiteY14" fmla="*/ 201127 h 4332913"/>
                  <a:gd name="connsiteX15" fmla="*/ 220556 w 3305367"/>
                  <a:gd name="connsiteY15" fmla="*/ 44998 h 4332913"/>
                  <a:gd name="connsiteX16" fmla="*/ 1320453 w 3305367"/>
                  <a:gd name="connsiteY16" fmla="*/ 1075864 h 4332913"/>
                  <a:gd name="connsiteX0" fmla="*/ 1320453 w 3305367"/>
                  <a:gd name="connsiteY0" fmla="*/ 1075864 h 4332913"/>
                  <a:gd name="connsiteX1" fmla="*/ 2143979 w 3305367"/>
                  <a:gd name="connsiteY1" fmla="*/ 1074204 h 4332913"/>
                  <a:gd name="connsiteX2" fmla="*/ 3117752 w 3305367"/>
                  <a:gd name="connsiteY2" fmla="*/ 137604 h 4332913"/>
                  <a:gd name="connsiteX3" fmla="*/ 3305367 w 3305367"/>
                  <a:gd name="connsiteY3" fmla="*/ 312264 h 4332913"/>
                  <a:gd name="connsiteX4" fmla="*/ 2267473 w 3305367"/>
                  <a:gd name="connsiteY4" fmla="*/ 1511810 h 4332913"/>
                  <a:gd name="connsiteX5" fmla="*/ 2156284 w 3305367"/>
                  <a:gd name="connsiteY5" fmla="*/ 1545992 h 4332913"/>
                  <a:gd name="connsiteX6" fmla="*/ 2168211 w 3305367"/>
                  <a:gd name="connsiteY6" fmla="*/ 2761288 h 4332913"/>
                  <a:gd name="connsiteX7" fmla="*/ 2002476 w 3305367"/>
                  <a:gd name="connsiteY7" fmla="*/ 4247188 h 4332913"/>
                  <a:gd name="connsiteX8" fmla="*/ 1905321 w 3305367"/>
                  <a:gd name="connsiteY8" fmla="*/ 4332913 h 4332913"/>
                  <a:gd name="connsiteX9" fmla="*/ 1402401 w 3305367"/>
                  <a:gd name="connsiteY9" fmla="*/ 4332913 h 4332913"/>
                  <a:gd name="connsiteX10" fmla="*/ 1305246 w 3305367"/>
                  <a:gd name="connsiteY10" fmla="*/ 4201468 h 4332913"/>
                  <a:gd name="connsiteX11" fmla="*/ 1156656 w 3305367"/>
                  <a:gd name="connsiteY11" fmla="*/ 2709853 h 4332913"/>
                  <a:gd name="connsiteX12" fmla="*/ 1150941 w 3305367"/>
                  <a:gd name="connsiteY12" fmla="*/ 1475413 h 4332913"/>
                  <a:gd name="connsiteX13" fmla="*/ 939597 w 3305367"/>
                  <a:gd name="connsiteY13" fmla="*/ 1373265 h 4332913"/>
                  <a:gd name="connsiteX14" fmla="*/ 0 w 3305367"/>
                  <a:gd name="connsiteY14" fmla="*/ 201127 h 4332913"/>
                  <a:gd name="connsiteX15" fmla="*/ 220556 w 3305367"/>
                  <a:gd name="connsiteY15" fmla="*/ 44998 h 4332913"/>
                  <a:gd name="connsiteX16" fmla="*/ 1320453 w 3305367"/>
                  <a:gd name="connsiteY16" fmla="*/ 1075864 h 4332913"/>
                  <a:gd name="connsiteX0" fmla="*/ 1320453 w 3287897"/>
                  <a:gd name="connsiteY0" fmla="*/ 1075864 h 4332913"/>
                  <a:gd name="connsiteX1" fmla="*/ 2143979 w 3287897"/>
                  <a:gd name="connsiteY1" fmla="*/ 1074204 h 4332913"/>
                  <a:gd name="connsiteX2" fmla="*/ 3117752 w 3287897"/>
                  <a:gd name="connsiteY2" fmla="*/ 137604 h 4332913"/>
                  <a:gd name="connsiteX3" fmla="*/ 3287897 w 3287897"/>
                  <a:gd name="connsiteY3" fmla="*/ 280819 h 4332913"/>
                  <a:gd name="connsiteX4" fmla="*/ 2267473 w 3287897"/>
                  <a:gd name="connsiteY4" fmla="*/ 1511810 h 4332913"/>
                  <a:gd name="connsiteX5" fmla="*/ 2156284 w 3287897"/>
                  <a:gd name="connsiteY5" fmla="*/ 1545992 h 4332913"/>
                  <a:gd name="connsiteX6" fmla="*/ 2168211 w 3287897"/>
                  <a:gd name="connsiteY6" fmla="*/ 2761288 h 4332913"/>
                  <a:gd name="connsiteX7" fmla="*/ 2002476 w 3287897"/>
                  <a:gd name="connsiteY7" fmla="*/ 4247188 h 4332913"/>
                  <a:gd name="connsiteX8" fmla="*/ 1905321 w 3287897"/>
                  <a:gd name="connsiteY8" fmla="*/ 4332913 h 4332913"/>
                  <a:gd name="connsiteX9" fmla="*/ 1402401 w 3287897"/>
                  <a:gd name="connsiteY9" fmla="*/ 4332913 h 4332913"/>
                  <a:gd name="connsiteX10" fmla="*/ 1305246 w 3287897"/>
                  <a:gd name="connsiteY10" fmla="*/ 4201468 h 4332913"/>
                  <a:gd name="connsiteX11" fmla="*/ 1156656 w 3287897"/>
                  <a:gd name="connsiteY11" fmla="*/ 2709853 h 4332913"/>
                  <a:gd name="connsiteX12" fmla="*/ 1150941 w 3287897"/>
                  <a:gd name="connsiteY12" fmla="*/ 1475413 h 4332913"/>
                  <a:gd name="connsiteX13" fmla="*/ 939597 w 3287897"/>
                  <a:gd name="connsiteY13" fmla="*/ 1373265 h 4332913"/>
                  <a:gd name="connsiteX14" fmla="*/ 0 w 3287897"/>
                  <a:gd name="connsiteY14" fmla="*/ 201127 h 4332913"/>
                  <a:gd name="connsiteX15" fmla="*/ 220556 w 3287897"/>
                  <a:gd name="connsiteY15" fmla="*/ 44998 h 4332913"/>
                  <a:gd name="connsiteX16" fmla="*/ 1320453 w 3287897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267473 w 3301872"/>
                  <a:gd name="connsiteY4" fmla="*/ 151181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267473 w 3301872"/>
                  <a:gd name="connsiteY4" fmla="*/ 151181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18448 w 3301872"/>
                  <a:gd name="connsiteY4" fmla="*/ 143167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18448 w 3301872"/>
                  <a:gd name="connsiteY4" fmla="*/ 143167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18448 w 3301872"/>
                  <a:gd name="connsiteY4" fmla="*/ 143167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08480 w 3301872"/>
                  <a:gd name="connsiteY4" fmla="*/ 1428347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08480 w 3301872"/>
                  <a:gd name="connsiteY4" fmla="*/ 1428347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58204"/>
                  <a:gd name="connsiteY0" fmla="*/ 1075864 h 4332913"/>
                  <a:gd name="connsiteX1" fmla="*/ 2143979 w 3358204"/>
                  <a:gd name="connsiteY1" fmla="*/ 1074204 h 4332913"/>
                  <a:gd name="connsiteX2" fmla="*/ 3117752 w 3358204"/>
                  <a:gd name="connsiteY2" fmla="*/ 137604 h 4332913"/>
                  <a:gd name="connsiteX3" fmla="*/ 3358204 w 3358204"/>
                  <a:gd name="connsiteY3" fmla="*/ 200384 h 4332913"/>
                  <a:gd name="connsiteX4" fmla="*/ 2308480 w 3358204"/>
                  <a:gd name="connsiteY4" fmla="*/ 1428347 h 4332913"/>
                  <a:gd name="connsiteX5" fmla="*/ 2156284 w 3358204"/>
                  <a:gd name="connsiteY5" fmla="*/ 1545992 h 4332913"/>
                  <a:gd name="connsiteX6" fmla="*/ 2168211 w 3358204"/>
                  <a:gd name="connsiteY6" fmla="*/ 2761288 h 4332913"/>
                  <a:gd name="connsiteX7" fmla="*/ 2002476 w 3358204"/>
                  <a:gd name="connsiteY7" fmla="*/ 4247188 h 4332913"/>
                  <a:gd name="connsiteX8" fmla="*/ 1905321 w 3358204"/>
                  <a:gd name="connsiteY8" fmla="*/ 4332913 h 4332913"/>
                  <a:gd name="connsiteX9" fmla="*/ 1402401 w 3358204"/>
                  <a:gd name="connsiteY9" fmla="*/ 4332913 h 4332913"/>
                  <a:gd name="connsiteX10" fmla="*/ 1305246 w 3358204"/>
                  <a:gd name="connsiteY10" fmla="*/ 4201468 h 4332913"/>
                  <a:gd name="connsiteX11" fmla="*/ 1156656 w 3358204"/>
                  <a:gd name="connsiteY11" fmla="*/ 2709853 h 4332913"/>
                  <a:gd name="connsiteX12" fmla="*/ 1150941 w 3358204"/>
                  <a:gd name="connsiteY12" fmla="*/ 1475413 h 4332913"/>
                  <a:gd name="connsiteX13" fmla="*/ 939597 w 3358204"/>
                  <a:gd name="connsiteY13" fmla="*/ 1373265 h 4332913"/>
                  <a:gd name="connsiteX14" fmla="*/ 0 w 3358204"/>
                  <a:gd name="connsiteY14" fmla="*/ 201127 h 4332913"/>
                  <a:gd name="connsiteX15" fmla="*/ 220556 w 3358204"/>
                  <a:gd name="connsiteY15" fmla="*/ 44998 h 4332913"/>
                  <a:gd name="connsiteX16" fmla="*/ 1320453 w 3358204"/>
                  <a:gd name="connsiteY16" fmla="*/ 1075864 h 4332913"/>
                  <a:gd name="connsiteX0" fmla="*/ 1320453 w 3358204"/>
                  <a:gd name="connsiteY0" fmla="*/ 1075864 h 4332913"/>
                  <a:gd name="connsiteX1" fmla="*/ 2143979 w 3358204"/>
                  <a:gd name="connsiteY1" fmla="*/ 1074204 h 4332913"/>
                  <a:gd name="connsiteX2" fmla="*/ 3159063 w 3358204"/>
                  <a:gd name="connsiteY2" fmla="*/ 73761 h 4332913"/>
                  <a:gd name="connsiteX3" fmla="*/ 3358204 w 3358204"/>
                  <a:gd name="connsiteY3" fmla="*/ 200384 h 4332913"/>
                  <a:gd name="connsiteX4" fmla="*/ 2308480 w 3358204"/>
                  <a:gd name="connsiteY4" fmla="*/ 1428347 h 4332913"/>
                  <a:gd name="connsiteX5" fmla="*/ 2156284 w 3358204"/>
                  <a:gd name="connsiteY5" fmla="*/ 1545992 h 4332913"/>
                  <a:gd name="connsiteX6" fmla="*/ 2168211 w 3358204"/>
                  <a:gd name="connsiteY6" fmla="*/ 2761288 h 4332913"/>
                  <a:gd name="connsiteX7" fmla="*/ 2002476 w 3358204"/>
                  <a:gd name="connsiteY7" fmla="*/ 4247188 h 4332913"/>
                  <a:gd name="connsiteX8" fmla="*/ 1905321 w 3358204"/>
                  <a:gd name="connsiteY8" fmla="*/ 4332913 h 4332913"/>
                  <a:gd name="connsiteX9" fmla="*/ 1402401 w 3358204"/>
                  <a:gd name="connsiteY9" fmla="*/ 4332913 h 4332913"/>
                  <a:gd name="connsiteX10" fmla="*/ 1305246 w 3358204"/>
                  <a:gd name="connsiteY10" fmla="*/ 4201468 h 4332913"/>
                  <a:gd name="connsiteX11" fmla="*/ 1156656 w 3358204"/>
                  <a:gd name="connsiteY11" fmla="*/ 2709853 h 4332913"/>
                  <a:gd name="connsiteX12" fmla="*/ 1150941 w 3358204"/>
                  <a:gd name="connsiteY12" fmla="*/ 1475413 h 4332913"/>
                  <a:gd name="connsiteX13" fmla="*/ 939597 w 3358204"/>
                  <a:gd name="connsiteY13" fmla="*/ 1373265 h 4332913"/>
                  <a:gd name="connsiteX14" fmla="*/ 0 w 3358204"/>
                  <a:gd name="connsiteY14" fmla="*/ 201127 h 4332913"/>
                  <a:gd name="connsiteX15" fmla="*/ 220556 w 3358204"/>
                  <a:gd name="connsiteY15" fmla="*/ 44998 h 4332913"/>
                  <a:gd name="connsiteX16" fmla="*/ 1320453 w 3358204"/>
                  <a:gd name="connsiteY16" fmla="*/ 1075864 h 4332913"/>
                  <a:gd name="connsiteX0" fmla="*/ 1320453 w 3290606"/>
                  <a:gd name="connsiteY0" fmla="*/ 1075864 h 4332913"/>
                  <a:gd name="connsiteX1" fmla="*/ 2143979 w 3290606"/>
                  <a:gd name="connsiteY1" fmla="*/ 1074204 h 4332913"/>
                  <a:gd name="connsiteX2" fmla="*/ 3159063 w 3290606"/>
                  <a:gd name="connsiteY2" fmla="*/ 73761 h 4332913"/>
                  <a:gd name="connsiteX3" fmla="*/ 3290606 w 3290606"/>
                  <a:gd name="connsiteY3" fmla="*/ 125275 h 4332913"/>
                  <a:gd name="connsiteX4" fmla="*/ 2308480 w 3290606"/>
                  <a:gd name="connsiteY4" fmla="*/ 1428347 h 4332913"/>
                  <a:gd name="connsiteX5" fmla="*/ 2156284 w 3290606"/>
                  <a:gd name="connsiteY5" fmla="*/ 1545992 h 4332913"/>
                  <a:gd name="connsiteX6" fmla="*/ 2168211 w 3290606"/>
                  <a:gd name="connsiteY6" fmla="*/ 2761288 h 4332913"/>
                  <a:gd name="connsiteX7" fmla="*/ 2002476 w 3290606"/>
                  <a:gd name="connsiteY7" fmla="*/ 4247188 h 4332913"/>
                  <a:gd name="connsiteX8" fmla="*/ 1905321 w 3290606"/>
                  <a:gd name="connsiteY8" fmla="*/ 4332913 h 4332913"/>
                  <a:gd name="connsiteX9" fmla="*/ 1402401 w 3290606"/>
                  <a:gd name="connsiteY9" fmla="*/ 4332913 h 4332913"/>
                  <a:gd name="connsiteX10" fmla="*/ 1305246 w 3290606"/>
                  <a:gd name="connsiteY10" fmla="*/ 4201468 h 4332913"/>
                  <a:gd name="connsiteX11" fmla="*/ 1156656 w 3290606"/>
                  <a:gd name="connsiteY11" fmla="*/ 2709853 h 4332913"/>
                  <a:gd name="connsiteX12" fmla="*/ 1150941 w 3290606"/>
                  <a:gd name="connsiteY12" fmla="*/ 1475413 h 4332913"/>
                  <a:gd name="connsiteX13" fmla="*/ 939597 w 3290606"/>
                  <a:gd name="connsiteY13" fmla="*/ 1373265 h 4332913"/>
                  <a:gd name="connsiteX14" fmla="*/ 0 w 3290606"/>
                  <a:gd name="connsiteY14" fmla="*/ 201127 h 4332913"/>
                  <a:gd name="connsiteX15" fmla="*/ 220556 w 3290606"/>
                  <a:gd name="connsiteY15" fmla="*/ 44998 h 4332913"/>
                  <a:gd name="connsiteX16" fmla="*/ 1320453 w 3290606"/>
                  <a:gd name="connsiteY16" fmla="*/ 1075864 h 4332913"/>
                  <a:gd name="connsiteX0" fmla="*/ 1320453 w 3290606"/>
                  <a:gd name="connsiteY0" fmla="*/ 1075864 h 4332913"/>
                  <a:gd name="connsiteX1" fmla="*/ 2143979 w 3290606"/>
                  <a:gd name="connsiteY1" fmla="*/ 1074204 h 4332913"/>
                  <a:gd name="connsiteX2" fmla="*/ 3091465 w 3290606"/>
                  <a:gd name="connsiteY2" fmla="*/ 28695 h 4332913"/>
                  <a:gd name="connsiteX3" fmla="*/ 3290606 w 3290606"/>
                  <a:gd name="connsiteY3" fmla="*/ 125275 h 4332913"/>
                  <a:gd name="connsiteX4" fmla="*/ 2308480 w 3290606"/>
                  <a:gd name="connsiteY4" fmla="*/ 1428347 h 4332913"/>
                  <a:gd name="connsiteX5" fmla="*/ 2156284 w 3290606"/>
                  <a:gd name="connsiteY5" fmla="*/ 1545992 h 4332913"/>
                  <a:gd name="connsiteX6" fmla="*/ 2168211 w 3290606"/>
                  <a:gd name="connsiteY6" fmla="*/ 2761288 h 4332913"/>
                  <a:gd name="connsiteX7" fmla="*/ 2002476 w 3290606"/>
                  <a:gd name="connsiteY7" fmla="*/ 4247188 h 4332913"/>
                  <a:gd name="connsiteX8" fmla="*/ 1905321 w 3290606"/>
                  <a:gd name="connsiteY8" fmla="*/ 4332913 h 4332913"/>
                  <a:gd name="connsiteX9" fmla="*/ 1402401 w 3290606"/>
                  <a:gd name="connsiteY9" fmla="*/ 4332913 h 4332913"/>
                  <a:gd name="connsiteX10" fmla="*/ 1305246 w 3290606"/>
                  <a:gd name="connsiteY10" fmla="*/ 4201468 h 4332913"/>
                  <a:gd name="connsiteX11" fmla="*/ 1156656 w 3290606"/>
                  <a:gd name="connsiteY11" fmla="*/ 2709853 h 4332913"/>
                  <a:gd name="connsiteX12" fmla="*/ 1150941 w 3290606"/>
                  <a:gd name="connsiteY12" fmla="*/ 1475413 h 4332913"/>
                  <a:gd name="connsiteX13" fmla="*/ 939597 w 3290606"/>
                  <a:gd name="connsiteY13" fmla="*/ 1373265 h 4332913"/>
                  <a:gd name="connsiteX14" fmla="*/ 0 w 3290606"/>
                  <a:gd name="connsiteY14" fmla="*/ 201127 h 4332913"/>
                  <a:gd name="connsiteX15" fmla="*/ 220556 w 3290606"/>
                  <a:gd name="connsiteY15" fmla="*/ 44998 h 4332913"/>
                  <a:gd name="connsiteX16" fmla="*/ 1320453 w 3290606"/>
                  <a:gd name="connsiteY16" fmla="*/ 1075864 h 4332913"/>
                  <a:gd name="connsiteX0" fmla="*/ 1320453 w 3290606"/>
                  <a:gd name="connsiteY0" fmla="*/ 1188528 h 4445577"/>
                  <a:gd name="connsiteX1" fmla="*/ 2143979 w 3290606"/>
                  <a:gd name="connsiteY1" fmla="*/ 1186868 h 4445577"/>
                  <a:gd name="connsiteX2" fmla="*/ 3091465 w 3290606"/>
                  <a:gd name="connsiteY2" fmla="*/ 141359 h 4445577"/>
                  <a:gd name="connsiteX3" fmla="*/ 3290606 w 3290606"/>
                  <a:gd name="connsiteY3" fmla="*/ 237939 h 4445577"/>
                  <a:gd name="connsiteX4" fmla="*/ 2308480 w 3290606"/>
                  <a:gd name="connsiteY4" fmla="*/ 1541011 h 4445577"/>
                  <a:gd name="connsiteX5" fmla="*/ 2156284 w 3290606"/>
                  <a:gd name="connsiteY5" fmla="*/ 1658656 h 4445577"/>
                  <a:gd name="connsiteX6" fmla="*/ 2168211 w 3290606"/>
                  <a:gd name="connsiteY6" fmla="*/ 2873952 h 4445577"/>
                  <a:gd name="connsiteX7" fmla="*/ 2002476 w 3290606"/>
                  <a:gd name="connsiteY7" fmla="*/ 4359852 h 4445577"/>
                  <a:gd name="connsiteX8" fmla="*/ 1905321 w 3290606"/>
                  <a:gd name="connsiteY8" fmla="*/ 4445577 h 4445577"/>
                  <a:gd name="connsiteX9" fmla="*/ 1402401 w 3290606"/>
                  <a:gd name="connsiteY9" fmla="*/ 4445577 h 4445577"/>
                  <a:gd name="connsiteX10" fmla="*/ 1305246 w 3290606"/>
                  <a:gd name="connsiteY10" fmla="*/ 4314132 h 4445577"/>
                  <a:gd name="connsiteX11" fmla="*/ 1156656 w 3290606"/>
                  <a:gd name="connsiteY11" fmla="*/ 2822517 h 4445577"/>
                  <a:gd name="connsiteX12" fmla="*/ 1150941 w 3290606"/>
                  <a:gd name="connsiteY12" fmla="*/ 1588077 h 4445577"/>
                  <a:gd name="connsiteX13" fmla="*/ 939597 w 3290606"/>
                  <a:gd name="connsiteY13" fmla="*/ 1485929 h 4445577"/>
                  <a:gd name="connsiteX14" fmla="*/ 0 w 3290606"/>
                  <a:gd name="connsiteY14" fmla="*/ 313791 h 4445577"/>
                  <a:gd name="connsiteX15" fmla="*/ 382042 w 3290606"/>
                  <a:gd name="connsiteY15" fmla="*/ 44998 h 4445577"/>
                  <a:gd name="connsiteX16" fmla="*/ 1320453 w 3290606"/>
                  <a:gd name="connsiteY16" fmla="*/ 1188528 h 4445577"/>
                  <a:gd name="connsiteX0" fmla="*/ 1158967 w 3129120"/>
                  <a:gd name="connsiteY0" fmla="*/ 1188528 h 4445577"/>
                  <a:gd name="connsiteX1" fmla="*/ 1982493 w 3129120"/>
                  <a:gd name="connsiteY1" fmla="*/ 1186868 h 4445577"/>
                  <a:gd name="connsiteX2" fmla="*/ 2929979 w 3129120"/>
                  <a:gd name="connsiteY2" fmla="*/ 141359 h 4445577"/>
                  <a:gd name="connsiteX3" fmla="*/ 3129120 w 3129120"/>
                  <a:gd name="connsiteY3" fmla="*/ 237939 h 4445577"/>
                  <a:gd name="connsiteX4" fmla="*/ 2146994 w 3129120"/>
                  <a:gd name="connsiteY4" fmla="*/ 1541011 h 4445577"/>
                  <a:gd name="connsiteX5" fmla="*/ 1994798 w 3129120"/>
                  <a:gd name="connsiteY5" fmla="*/ 1658656 h 4445577"/>
                  <a:gd name="connsiteX6" fmla="*/ 2006725 w 3129120"/>
                  <a:gd name="connsiteY6" fmla="*/ 2873952 h 4445577"/>
                  <a:gd name="connsiteX7" fmla="*/ 1840990 w 3129120"/>
                  <a:gd name="connsiteY7" fmla="*/ 4359852 h 4445577"/>
                  <a:gd name="connsiteX8" fmla="*/ 1743835 w 3129120"/>
                  <a:gd name="connsiteY8" fmla="*/ 4445577 h 4445577"/>
                  <a:gd name="connsiteX9" fmla="*/ 1240915 w 3129120"/>
                  <a:gd name="connsiteY9" fmla="*/ 4445577 h 4445577"/>
                  <a:gd name="connsiteX10" fmla="*/ 1143760 w 3129120"/>
                  <a:gd name="connsiteY10" fmla="*/ 4314132 h 4445577"/>
                  <a:gd name="connsiteX11" fmla="*/ 995170 w 3129120"/>
                  <a:gd name="connsiteY11" fmla="*/ 2822517 h 4445577"/>
                  <a:gd name="connsiteX12" fmla="*/ 989455 w 3129120"/>
                  <a:gd name="connsiteY12" fmla="*/ 1588077 h 4445577"/>
                  <a:gd name="connsiteX13" fmla="*/ 778111 w 3129120"/>
                  <a:gd name="connsiteY13" fmla="*/ 1485929 h 4445577"/>
                  <a:gd name="connsiteX14" fmla="*/ 0 w 3129120"/>
                  <a:gd name="connsiteY14" fmla="*/ 193616 h 4445577"/>
                  <a:gd name="connsiteX15" fmla="*/ 220556 w 3129120"/>
                  <a:gd name="connsiteY15" fmla="*/ 44998 h 4445577"/>
                  <a:gd name="connsiteX16" fmla="*/ 1158967 w 3129120"/>
                  <a:gd name="connsiteY16" fmla="*/ 1188528 h 4445577"/>
                  <a:gd name="connsiteX0" fmla="*/ 1158967 w 3129120"/>
                  <a:gd name="connsiteY0" fmla="*/ 1188528 h 4445577"/>
                  <a:gd name="connsiteX1" fmla="*/ 1982493 w 3129120"/>
                  <a:gd name="connsiteY1" fmla="*/ 1186868 h 4445577"/>
                  <a:gd name="connsiteX2" fmla="*/ 2929979 w 3129120"/>
                  <a:gd name="connsiteY2" fmla="*/ 141359 h 4445577"/>
                  <a:gd name="connsiteX3" fmla="*/ 3129120 w 3129120"/>
                  <a:gd name="connsiteY3" fmla="*/ 237939 h 4445577"/>
                  <a:gd name="connsiteX4" fmla="*/ 2146994 w 3129120"/>
                  <a:gd name="connsiteY4" fmla="*/ 1541011 h 4445577"/>
                  <a:gd name="connsiteX5" fmla="*/ 1994798 w 3129120"/>
                  <a:gd name="connsiteY5" fmla="*/ 1658656 h 4445577"/>
                  <a:gd name="connsiteX6" fmla="*/ 2006725 w 3129120"/>
                  <a:gd name="connsiteY6" fmla="*/ 2873952 h 4445577"/>
                  <a:gd name="connsiteX7" fmla="*/ 1840990 w 3129120"/>
                  <a:gd name="connsiteY7" fmla="*/ 4359852 h 4445577"/>
                  <a:gd name="connsiteX8" fmla="*/ 1743835 w 3129120"/>
                  <a:gd name="connsiteY8" fmla="*/ 4445577 h 4445577"/>
                  <a:gd name="connsiteX9" fmla="*/ 1240915 w 3129120"/>
                  <a:gd name="connsiteY9" fmla="*/ 4445577 h 4445577"/>
                  <a:gd name="connsiteX10" fmla="*/ 1143760 w 3129120"/>
                  <a:gd name="connsiteY10" fmla="*/ 4314132 h 4445577"/>
                  <a:gd name="connsiteX11" fmla="*/ 995170 w 3129120"/>
                  <a:gd name="connsiteY11" fmla="*/ 2822517 h 4445577"/>
                  <a:gd name="connsiteX12" fmla="*/ 989455 w 3129120"/>
                  <a:gd name="connsiteY12" fmla="*/ 1588077 h 4445577"/>
                  <a:gd name="connsiteX13" fmla="*/ 819422 w 3129120"/>
                  <a:gd name="connsiteY13" fmla="*/ 1463396 h 4445577"/>
                  <a:gd name="connsiteX14" fmla="*/ 0 w 3129120"/>
                  <a:gd name="connsiteY14" fmla="*/ 193616 h 4445577"/>
                  <a:gd name="connsiteX15" fmla="*/ 220556 w 3129120"/>
                  <a:gd name="connsiteY15" fmla="*/ 44998 h 4445577"/>
                  <a:gd name="connsiteX16" fmla="*/ 1158967 w 3129120"/>
                  <a:gd name="connsiteY16" fmla="*/ 1188528 h 4445577"/>
                  <a:gd name="connsiteX0" fmla="*/ 1158967 w 3129120"/>
                  <a:gd name="connsiteY0" fmla="*/ 1188528 h 4445577"/>
                  <a:gd name="connsiteX1" fmla="*/ 1982493 w 3129120"/>
                  <a:gd name="connsiteY1" fmla="*/ 1186868 h 4445577"/>
                  <a:gd name="connsiteX2" fmla="*/ 2866135 w 3129120"/>
                  <a:gd name="connsiteY2" fmla="*/ 118827 h 4445577"/>
                  <a:gd name="connsiteX3" fmla="*/ 3129120 w 3129120"/>
                  <a:gd name="connsiteY3" fmla="*/ 237939 h 4445577"/>
                  <a:gd name="connsiteX4" fmla="*/ 2146994 w 3129120"/>
                  <a:gd name="connsiteY4" fmla="*/ 1541011 h 4445577"/>
                  <a:gd name="connsiteX5" fmla="*/ 1994798 w 3129120"/>
                  <a:gd name="connsiteY5" fmla="*/ 1658656 h 4445577"/>
                  <a:gd name="connsiteX6" fmla="*/ 2006725 w 3129120"/>
                  <a:gd name="connsiteY6" fmla="*/ 2873952 h 4445577"/>
                  <a:gd name="connsiteX7" fmla="*/ 1840990 w 3129120"/>
                  <a:gd name="connsiteY7" fmla="*/ 4359852 h 4445577"/>
                  <a:gd name="connsiteX8" fmla="*/ 1743835 w 3129120"/>
                  <a:gd name="connsiteY8" fmla="*/ 4445577 h 4445577"/>
                  <a:gd name="connsiteX9" fmla="*/ 1240915 w 3129120"/>
                  <a:gd name="connsiteY9" fmla="*/ 4445577 h 4445577"/>
                  <a:gd name="connsiteX10" fmla="*/ 1143760 w 3129120"/>
                  <a:gd name="connsiteY10" fmla="*/ 4314132 h 4445577"/>
                  <a:gd name="connsiteX11" fmla="*/ 995170 w 3129120"/>
                  <a:gd name="connsiteY11" fmla="*/ 2822517 h 4445577"/>
                  <a:gd name="connsiteX12" fmla="*/ 989455 w 3129120"/>
                  <a:gd name="connsiteY12" fmla="*/ 1588077 h 4445577"/>
                  <a:gd name="connsiteX13" fmla="*/ 819422 w 3129120"/>
                  <a:gd name="connsiteY13" fmla="*/ 1463396 h 4445577"/>
                  <a:gd name="connsiteX14" fmla="*/ 0 w 3129120"/>
                  <a:gd name="connsiteY14" fmla="*/ 193616 h 4445577"/>
                  <a:gd name="connsiteX15" fmla="*/ 220556 w 3129120"/>
                  <a:gd name="connsiteY15" fmla="*/ 44998 h 4445577"/>
                  <a:gd name="connsiteX16" fmla="*/ 1158967 w 3129120"/>
                  <a:gd name="connsiteY16" fmla="*/ 1188528 h 4445577"/>
                  <a:gd name="connsiteX0" fmla="*/ 1158967 w 3129120"/>
                  <a:gd name="connsiteY0" fmla="*/ 1233594 h 4490643"/>
                  <a:gd name="connsiteX1" fmla="*/ 1982493 w 3129120"/>
                  <a:gd name="connsiteY1" fmla="*/ 1231934 h 4490643"/>
                  <a:gd name="connsiteX2" fmla="*/ 2866135 w 3129120"/>
                  <a:gd name="connsiteY2" fmla="*/ 163893 h 4490643"/>
                  <a:gd name="connsiteX3" fmla="*/ 3129120 w 3129120"/>
                  <a:gd name="connsiteY3" fmla="*/ 283005 h 4490643"/>
                  <a:gd name="connsiteX4" fmla="*/ 2146994 w 3129120"/>
                  <a:gd name="connsiteY4" fmla="*/ 1586077 h 4490643"/>
                  <a:gd name="connsiteX5" fmla="*/ 1994798 w 3129120"/>
                  <a:gd name="connsiteY5" fmla="*/ 1703722 h 4490643"/>
                  <a:gd name="connsiteX6" fmla="*/ 2006725 w 3129120"/>
                  <a:gd name="connsiteY6" fmla="*/ 2919018 h 4490643"/>
                  <a:gd name="connsiteX7" fmla="*/ 1840990 w 3129120"/>
                  <a:gd name="connsiteY7" fmla="*/ 4404918 h 4490643"/>
                  <a:gd name="connsiteX8" fmla="*/ 1743835 w 3129120"/>
                  <a:gd name="connsiteY8" fmla="*/ 4490643 h 4490643"/>
                  <a:gd name="connsiteX9" fmla="*/ 1240915 w 3129120"/>
                  <a:gd name="connsiteY9" fmla="*/ 4490643 h 4490643"/>
                  <a:gd name="connsiteX10" fmla="*/ 1143760 w 3129120"/>
                  <a:gd name="connsiteY10" fmla="*/ 4359198 h 4490643"/>
                  <a:gd name="connsiteX11" fmla="*/ 995170 w 3129120"/>
                  <a:gd name="connsiteY11" fmla="*/ 2867583 h 4490643"/>
                  <a:gd name="connsiteX12" fmla="*/ 989455 w 3129120"/>
                  <a:gd name="connsiteY12" fmla="*/ 1633143 h 4490643"/>
                  <a:gd name="connsiteX13" fmla="*/ 819422 w 3129120"/>
                  <a:gd name="connsiteY13" fmla="*/ 1508462 h 4490643"/>
                  <a:gd name="connsiteX14" fmla="*/ 0 w 3129120"/>
                  <a:gd name="connsiteY14" fmla="*/ 238682 h 4490643"/>
                  <a:gd name="connsiteX15" fmla="*/ 318199 w 3129120"/>
                  <a:gd name="connsiteY15" fmla="*/ 44998 h 4490643"/>
                  <a:gd name="connsiteX16" fmla="*/ 1158967 w 3129120"/>
                  <a:gd name="connsiteY16" fmla="*/ 1233594 h 4490643"/>
                  <a:gd name="connsiteX0" fmla="*/ 1121412 w 3091565"/>
                  <a:gd name="connsiteY0" fmla="*/ 1233594 h 4490643"/>
                  <a:gd name="connsiteX1" fmla="*/ 1944938 w 3091565"/>
                  <a:gd name="connsiteY1" fmla="*/ 1231934 h 4490643"/>
                  <a:gd name="connsiteX2" fmla="*/ 2828580 w 3091565"/>
                  <a:gd name="connsiteY2" fmla="*/ 163893 h 4490643"/>
                  <a:gd name="connsiteX3" fmla="*/ 3091565 w 3091565"/>
                  <a:gd name="connsiteY3" fmla="*/ 283005 h 4490643"/>
                  <a:gd name="connsiteX4" fmla="*/ 2109439 w 3091565"/>
                  <a:gd name="connsiteY4" fmla="*/ 1586077 h 4490643"/>
                  <a:gd name="connsiteX5" fmla="*/ 1957243 w 3091565"/>
                  <a:gd name="connsiteY5" fmla="*/ 1703722 h 4490643"/>
                  <a:gd name="connsiteX6" fmla="*/ 1969170 w 3091565"/>
                  <a:gd name="connsiteY6" fmla="*/ 2919018 h 4490643"/>
                  <a:gd name="connsiteX7" fmla="*/ 1803435 w 3091565"/>
                  <a:gd name="connsiteY7" fmla="*/ 4404918 h 4490643"/>
                  <a:gd name="connsiteX8" fmla="*/ 1706280 w 3091565"/>
                  <a:gd name="connsiteY8" fmla="*/ 4490643 h 4490643"/>
                  <a:gd name="connsiteX9" fmla="*/ 1203360 w 3091565"/>
                  <a:gd name="connsiteY9" fmla="*/ 4490643 h 4490643"/>
                  <a:gd name="connsiteX10" fmla="*/ 1106205 w 3091565"/>
                  <a:gd name="connsiteY10" fmla="*/ 4359198 h 4490643"/>
                  <a:gd name="connsiteX11" fmla="*/ 957615 w 3091565"/>
                  <a:gd name="connsiteY11" fmla="*/ 2867583 h 4490643"/>
                  <a:gd name="connsiteX12" fmla="*/ 951900 w 3091565"/>
                  <a:gd name="connsiteY12" fmla="*/ 1633143 h 4490643"/>
                  <a:gd name="connsiteX13" fmla="*/ 781867 w 3091565"/>
                  <a:gd name="connsiteY13" fmla="*/ 1508462 h 4490643"/>
                  <a:gd name="connsiteX14" fmla="*/ 0 w 3091565"/>
                  <a:gd name="connsiteY14" fmla="*/ 167328 h 4490643"/>
                  <a:gd name="connsiteX15" fmla="*/ 280644 w 3091565"/>
                  <a:gd name="connsiteY15" fmla="*/ 44998 h 4490643"/>
                  <a:gd name="connsiteX16" fmla="*/ 1121412 w 3091565"/>
                  <a:gd name="connsiteY16" fmla="*/ 1233594 h 4490643"/>
                  <a:gd name="connsiteX0" fmla="*/ 1121412 w 3091565"/>
                  <a:gd name="connsiteY0" fmla="*/ 1203551 h 4460600"/>
                  <a:gd name="connsiteX1" fmla="*/ 1944938 w 3091565"/>
                  <a:gd name="connsiteY1" fmla="*/ 1201891 h 4460600"/>
                  <a:gd name="connsiteX2" fmla="*/ 2828580 w 3091565"/>
                  <a:gd name="connsiteY2" fmla="*/ 133850 h 4460600"/>
                  <a:gd name="connsiteX3" fmla="*/ 3091565 w 3091565"/>
                  <a:gd name="connsiteY3" fmla="*/ 252962 h 4460600"/>
                  <a:gd name="connsiteX4" fmla="*/ 2109439 w 3091565"/>
                  <a:gd name="connsiteY4" fmla="*/ 1556034 h 4460600"/>
                  <a:gd name="connsiteX5" fmla="*/ 1957243 w 3091565"/>
                  <a:gd name="connsiteY5" fmla="*/ 1673679 h 4460600"/>
                  <a:gd name="connsiteX6" fmla="*/ 1969170 w 3091565"/>
                  <a:gd name="connsiteY6" fmla="*/ 2888975 h 4460600"/>
                  <a:gd name="connsiteX7" fmla="*/ 1803435 w 3091565"/>
                  <a:gd name="connsiteY7" fmla="*/ 4374875 h 4460600"/>
                  <a:gd name="connsiteX8" fmla="*/ 1706280 w 3091565"/>
                  <a:gd name="connsiteY8" fmla="*/ 4460600 h 4460600"/>
                  <a:gd name="connsiteX9" fmla="*/ 1203360 w 3091565"/>
                  <a:gd name="connsiteY9" fmla="*/ 4460600 h 4460600"/>
                  <a:gd name="connsiteX10" fmla="*/ 1106205 w 3091565"/>
                  <a:gd name="connsiteY10" fmla="*/ 4329155 h 4460600"/>
                  <a:gd name="connsiteX11" fmla="*/ 957615 w 3091565"/>
                  <a:gd name="connsiteY11" fmla="*/ 2837540 h 4460600"/>
                  <a:gd name="connsiteX12" fmla="*/ 951900 w 3091565"/>
                  <a:gd name="connsiteY12" fmla="*/ 1603100 h 4460600"/>
                  <a:gd name="connsiteX13" fmla="*/ 781867 w 3091565"/>
                  <a:gd name="connsiteY13" fmla="*/ 1478419 h 4460600"/>
                  <a:gd name="connsiteX14" fmla="*/ 0 w 3091565"/>
                  <a:gd name="connsiteY14" fmla="*/ 137285 h 4460600"/>
                  <a:gd name="connsiteX15" fmla="*/ 295667 w 3091565"/>
                  <a:gd name="connsiteY15" fmla="*/ 44998 h 4460600"/>
                  <a:gd name="connsiteX16" fmla="*/ 1121412 w 3091565"/>
                  <a:gd name="connsiteY16" fmla="*/ 1203551 h 4460600"/>
                  <a:gd name="connsiteX0" fmla="*/ 1132679 w 3102832"/>
                  <a:gd name="connsiteY0" fmla="*/ 1206353 h 4463402"/>
                  <a:gd name="connsiteX1" fmla="*/ 1956205 w 3102832"/>
                  <a:gd name="connsiteY1" fmla="*/ 1204693 h 4463402"/>
                  <a:gd name="connsiteX2" fmla="*/ 2839847 w 3102832"/>
                  <a:gd name="connsiteY2" fmla="*/ 136652 h 4463402"/>
                  <a:gd name="connsiteX3" fmla="*/ 3102832 w 3102832"/>
                  <a:gd name="connsiteY3" fmla="*/ 255764 h 4463402"/>
                  <a:gd name="connsiteX4" fmla="*/ 2120706 w 3102832"/>
                  <a:gd name="connsiteY4" fmla="*/ 1558836 h 4463402"/>
                  <a:gd name="connsiteX5" fmla="*/ 1968510 w 3102832"/>
                  <a:gd name="connsiteY5" fmla="*/ 1676481 h 4463402"/>
                  <a:gd name="connsiteX6" fmla="*/ 1980437 w 3102832"/>
                  <a:gd name="connsiteY6" fmla="*/ 2891777 h 4463402"/>
                  <a:gd name="connsiteX7" fmla="*/ 1814702 w 3102832"/>
                  <a:gd name="connsiteY7" fmla="*/ 4377677 h 4463402"/>
                  <a:gd name="connsiteX8" fmla="*/ 1717547 w 3102832"/>
                  <a:gd name="connsiteY8" fmla="*/ 4463402 h 4463402"/>
                  <a:gd name="connsiteX9" fmla="*/ 1214627 w 3102832"/>
                  <a:gd name="connsiteY9" fmla="*/ 4463402 h 4463402"/>
                  <a:gd name="connsiteX10" fmla="*/ 1117472 w 3102832"/>
                  <a:gd name="connsiteY10" fmla="*/ 4331957 h 4463402"/>
                  <a:gd name="connsiteX11" fmla="*/ 968882 w 3102832"/>
                  <a:gd name="connsiteY11" fmla="*/ 2840342 h 4463402"/>
                  <a:gd name="connsiteX12" fmla="*/ 963167 w 3102832"/>
                  <a:gd name="connsiteY12" fmla="*/ 1605902 h 4463402"/>
                  <a:gd name="connsiteX13" fmla="*/ 793134 w 3102832"/>
                  <a:gd name="connsiteY13" fmla="*/ 1481221 h 4463402"/>
                  <a:gd name="connsiteX14" fmla="*/ 0 w 3102832"/>
                  <a:gd name="connsiteY14" fmla="*/ 113799 h 4463402"/>
                  <a:gd name="connsiteX15" fmla="*/ 306934 w 3102832"/>
                  <a:gd name="connsiteY15" fmla="*/ 47800 h 4463402"/>
                  <a:gd name="connsiteX16" fmla="*/ 1132679 w 3102832"/>
                  <a:gd name="connsiteY16" fmla="*/ 1206353 h 4463402"/>
                  <a:gd name="connsiteX0" fmla="*/ 1132679 w 3102832"/>
                  <a:gd name="connsiteY0" fmla="*/ 1206353 h 4463402"/>
                  <a:gd name="connsiteX1" fmla="*/ 1956205 w 3102832"/>
                  <a:gd name="connsiteY1" fmla="*/ 1204693 h 4463402"/>
                  <a:gd name="connsiteX2" fmla="*/ 2727182 w 3102832"/>
                  <a:gd name="connsiteY2" fmla="*/ 23988 h 4463402"/>
                  <a:gd name="connsiteX3" fmla="*/ 3102832 w 3102832"/>
                  <a:gd name="connsiteY3" fmla="*/ 255764 h 4463402"/>
                  <a:gd name="connsiteX4" fmla="*/ 2120706 w 3102832"/>
                  <a:gd name="connsiteY4" fmla="*/ 1558836 h 4463402"/>
                  <a:gd name="connsiteX5" fmla="*/ 1968510 w 3102832"/>
                  <a:gd name="connsiteY5" fmla="*/ 1676481 h 4463402"/>
                  <a:gd name="connsiteX6" fmla="*/ 1980437 w 3102832"/>
                  <a:gd name="connsiteY6" fmla="*/ 2891777 h 4463402"/>
                  <a:gd name="connsiteX7" fmla="*/ 1814702 w 3102832"/>
                  <a:gd name="connsiteY7" fmla="*/ 4377677 h 4463402"/>
                  <a:gd name="connsiteX8" fmla="*/ 1717547 w 3102832"/>
                  <a:gd name="connsiteY8" fmla="*/ 4463402 h 4463402"/>
                  <a:gd name="connsiteX9" fmla="*/ 1214627 w 3102832"/>
                  <a:gd name="connsiteY9" fmla="*/ 4463402 h 4463402"/>
                  <a:gd name="connsiteX10" fmla="*/ 1117472 w 3102832"/>
                  <a:gd name="connsiteY10" fmla="*/ 4331957 h 4463402"/>
                  <a:gd name="connsiteX11" fmla="*/ 968882 w 3102832"/>
                  <a:gd name="connsiteY11" fmla="*/ 2840342 h 4463402"/>
                  <a:gd name="connsiteX12" fmla="*/ 963167 w 3102832"/>
                  <a:gd name="connsiteY12" fmla="*/ 1605902 h 4463402"/>
                  <a:gd name="connsiteX13" fmla="*/ 793134 w 3102832"/>
                  <a:gd name="connsiteY13" fmla="*/ 1481221 h 4463402"/>
                  <a:gd name="connsiteX14" fmla="*/ 0 w 3102832"/>
                  <a:gd name="connsiteY14" fmla="*/ 113799 h 4463402"/>
                  <a:gd name="connsiteX15" fmla="*/ 306934 w 3102832"/>
                  <a:gd name="connsiteY15" fmla="*/ 47800 h 4463402"/>
                  <a:gd name="connsiteX16" fmla="*/ 1132679 w 3102832"/>
                  <a:gd name="connsiteY16" fmla="*/ 1206353 h 4463402"/>
                  <a:gd name="connsiteX0" fmla="*/ 1132679 w 2982656"/>
                  <a:gd name="connsiteY0" fmla="*/ 1209868 h 4466917"/>
                  <a:gd name="connsiteX1" fmla="*/ 1956205 w 2982656"/>
                  <a:gd name="connsiteY1" fmla="*/ 1208208 h 4466917"/>
                  <a:gd name="connsiteX2" fmla="*/ 2727182 w 2982656"/>
                  <a:gd name="connsiteY2" fmla="*/ 27503 h 4466917"/>
                  <a:gd name="connsiteX3" fmla="*/ 2982656 w 2982656"/>
                  <a:gd name="connsiteY3" fmla="*/ 79015 h 4466917"/>
                  <a:gd name="connsiteX4" fmla="*/ 2120706 w 2982656"/>
                  <a:gd name="connsiteY4" fmla="*/ 1562351 h 4466917"/>
                  <a:gd name="connsiteX5" fmla="*/ 1968510 w 2982656"/>
                  <a:gd name="connsiteY5" fmla="*/ 1679996 h 4466917"/>
                  <a:gd name="connsiteX6" fmla="*/ 1980437 w 2982656"/>
                  <a:gd name="connsiteY6" fmla="*/ 2895292 h 4466917"/>
                  <a:gd name="connsiteX7" fmla="*/ 1814702 w 2982656"/>
                  <a:gd name="connsiteY7" fmla="*/ 4381192 h 4466917"/>
                  <a:gd name="connsiteX8" fmla="*/ 1717547 w 2982656"/>
                  <a:gd name="connsiteY8" fmla="*/ 4466917 h 4466917"/>
                  <a:gd name="connsiteX9" fmla="*/ 1214627 w 2982656"/>
                  <a:gd name="connsiteY9" fmla="*/ 4466917 h 4466917"/>
                  <a:gd name="connsiteX10" fmla="*/ 1117472 w 2982656"/>
                  <a:gd name="connsiteY10" fmla="*/ 4335472 h 4466917"/>
                  <a:gd name="connsiteX11" fmla="*/ 968882 w 2982656"/>
                  <a:gd name="connsiteY11" fmla="*/ 2843857 h 4466917"/>
                  <a:gd name="connsiteX12" fmla="*/ 963167 w 2982656"/>
                  <a:gd name="connsiteY12" fmla="*/ 1609417 h 4466917"/>
                  <a:gd name="connsiteX13" fmla="*/ 793134 w 2982656"/>
                  <a:gd name="connsiteY13" fmla="*/ 1484736 h 4466917"/>
                  <a:gd name="connsiteX14" fmla="*/ 0 w 2982656"/>
                  <a:gd name="connsiteY14" fmla="*/ 117314 h 4466917"/>
                  <a:gd name="connsiteX15" fmla="*/ 306934 w 2982656"/>
                  <a:gd name="connsiteY15" fmla="*/ 51315 h 4466917"/>
                  <a:gd name="connsiteX16" fmla="*/ 1132679 w 2982656"/>
                  <a:gd name="connsiteY16" fmla="*/ 1209868 h 4466917"/>
                  <a:gd name="connsiteX0" fmla="*/ 1132679 w 2982656"/>
                  <a:gd name="connsiteY0" fmla="*/ 1209868 h 4466917"/>
                  <a:gd name="connsiteX1" fmla="*/ 1956205 w 2982656"/>
                  <a:gd name="connsiteY1" fmla="*/ 1208208 h 4466917"/>
                  <a:gd name="connsiteX2" fmla="*/ 2727182 w 2982656"/>
                  <a:gd name="connsiteY2" fmla="*/ 27503 h 4466917"/>
                  <a:gd name="connsiteX3" fmla="*/ 2982656 w 2982656"/>
                  <a:gd name="connsiteY3" fmla="*/ 79015 h 4466917"/>
                  <a:gd name="connsiteX4" fmla="*/ 2120706 w 2982656"/>
                  <a:gd name="connsiteY4" fmla="*/ 1562351 h 4466917"/>
                  <a:gd name="connsiteX5" fmla="*/ 1968510 w 2982656"/>
                  <a:gd name="connsiteY5" fmla="*/ 1679996 h 4466917"/>
                  <a:gd name="connsiteX6" fmla="*/ 1980437 w 2982656"/>
                  <a:gd name="connsiteY6" fmla="*/ 2895292 h 4466917"/>
                  <a:gd name="connsiteX7" fmla="*/ 1814702 w 2982656"/>
                  <a:gd name="connsiteY7" fmla="*/ 4381192 h 4466917"/>
                  <a:gd name="connsiteX8" fmla="*/ 1717547 w 2982656"/>
                  <a:gd name="connsiteY8" fmla="*/ 4466917 h 4466917"/>
                  <a:gd name="connsiteX9" fmla="*/ 1214627 w 2982656"/>
                  <a:gd name="connsiteY9" fmla="*/ 4466917 h 4466917"/>
                  <a:gd name="connsiteX10" fmla="*/ 1117472 w 2982656"/>
                  <a:gd name="connsiteY10" fmla="*/ 4335472 h 4466917"/>
                  <a:gd name="connsiteX11" fmla="*/ 968882 w 2982656"/>
                  <a:gd name="connsiteY11" fmla="*/ 2843857 h 4466917"/>
                  <a:gd name="connsiteX12" fmla="*/ 963167 w 2982656"/>
                  <a:gd name="connsiteY12" fmla="*/ 1609417 h 4466917"/>
                  <a:gd name="connsiteX13" fmla="*/ 793134 w 2982656"/>
                  <a:gd name="connsiteY13" fmla="*/ 1484736 h 4466917"/>
                  <a:gd name="connsiteX14" fmla="*/ 0 w 2982656"/>
                  <a:gd name="connsiteY14" fmla="*/ 117314 h 4466917"/>
                  <a:gd name="connsiteX15" fmla="*/ 306934 w 2982656"/>
                  <a:gd name="connsiteY15" fmla="*/ 51315 h 4466917"/>
                  <a:gd name="connsiteX16" fmla="*/ 1132679 w 2982656"/>
                  <a:gd name="connsiteY16" fmla="*/ 1209868 h 4466917"/>
                  <a:gd name="connsiteX0" fmla="*/ 1132679 w 2982656"/>
                  <a:gd name="connsiteY0" fmla="*/ 1209868 h 4466917"/>
                  <a:gd name="connsiteX1" fmla="*/ 1956205 w 2982656"/>
                  <a:gd name="connsiteY1" fmla="*/ 1208208 h 4466917"/>
                  <a:gd name="connsiteX2" fmla="*/ 2689627 w 2982656"/>
                  <a:gd name="connsiteY2" fmla="*/ 46282 h 4466917"/>
                  <a:gd name="connsiteX3" fmla="*/ 2982656 w 2982656"/>
                  <a:gd name="connsiteY3" fmla="*/ 79015 h 4466917"/>
                  <a:gd name="connsiteX4" fmla="*/ 2120706 w 2982656"/>
                  <a:gd name="connsiteY4" fmla="*/ 1562351 h 4466917"/>
                  <a:gd name="connsiteX5" fmla="*/ 1968510 w 2982656"/>
                  <a:gd name="connsiteY5" fmla="*/ 1679996 h 4466917"/>
                  <a:gd name="connsiteX6" fmla="*/ 1980437 w 2982656"/>
                  <a:gd name="connsiteY6" fmla="*/ 2895292 h 4466917"/>
                  <a:gd name="connsiteX7" fmla="*/ 1814702 w 2982656"/>
                  <a:gd name="connsiteY7" fmla="*/ 4381192 h 4466917"/>
                  <a:gd name="connsiteX8" fmla="*/ 1717547 w 2982656"/>
                  <a:gd name="connsiteY8" fmla="*/ 4466917 h 4466917"/>
                  <a:gd name="connsiteX9" fmla="*/ 1214627 w 2982656"/>
                  <a:gd name="connsiteY9" fmla="*/ 4466917 h 4466917"/>
                  <a:gd name="connsiteX10" fmla="*/ 1117472 w 2982656"/>
                  <a:gd name="connsiteY10" fmla="*/ 4335472 h 4466917"/>
                  <a:gd name="connsiteX11" fmla="*/ 968882 w 2982656"/>
                  <a:gd name="connsiteY11" fmla="*/ 2843857 h 4466917"/>
                  <a:gd name="connsiteX12" fmla="*/ 963167 w 2982656"/>
                  <a:gd name="connsiteY12" fmla="*/ 1609417 h 4466917"/>
                  <a:gd name="connsiteX13" fmla="*/ 793134 w 2982656"/>
                  <a:gd name="connsiteY13" fmla="*/ 1484736 h 4466917"/>
                  <a:gd name="connsiteX14" fmla="*/ 0 w 2982656"/>
                  <a:gd name="connsiteY14" fmla="*/ 117314 h 4466917"/>
                  <a:gd name="connsiteX15" fmla="*/ 306934 w 2982656"/>
                  <a:gd name="connsiteY15" fmla="*/ 51315 h 4466917"/>
                  <a:gd name="connsiteX16" fmla="*/ 1132679 w 2982656"/>
                  <a:gd name="connsiteY16" fmla="*/ 1209868 h 4466917"/>
                  <a:gd name="connsiteX0" fmla="*/ 1132679 w 2915058"/>
                  <a:gd name="connsiteY0" fmla="*/ 1206353 h 4463402"/>
                  <a:gd name="connsiteX1" fmla="*/ 1956205 w 2915058"/>
                  <a:gd name="connsiteY1" fmla="*/ 1204693 h 4463402"/>
                  <a:gd name="connsiteX2" fmla="*/ 2689627 w 2915058"/>
                  <a:gd name="connsiteY2" fmla="*/ 42767 h 4463402"/>
                  <a:gd name="connsiteX3" fmla="*/ 2915058 w 2915058"/>
                  <a:gd name="connsiteY3" fmla="*/ 86767 h 4463402"/>
                  <a:gd name="connsiteX4" fmla="*/ 2120706 w 2915058"/>
                  <a:gd name="connsiteY4" fmla="*/ 1558836 h 4463402"/>
                  <a:gd name="connsiteX5" fmla="*/ 1968510 w 2915058"/>
                  <a:gd name="connsiteY5" fmla="*/ 1676481 h 4463402"/>
                  <a:gd name="connsiteX6" fmla="*/ 1980437 w 2915058"/>
                  <a:gd name="connsiteY6" fmla="*/ 2891777 h 4463402"/>
                  <a:gd name="connsiteX7" fmla="*/ 1814702 w 2915058"/>
                  <a:gd name="connsiteY7" fmla="*/ 4377677 h 4463402"/>
                  <a:gd name="connsiteX8" fmla="*/ 1717547 w 2915058"/>
                  <a:gd name="connsiteY8" fmla="*/ 4463402 h 4463402"/>
                  <a:gd name="connsiteX9" fmla="*/ 1214627 w 2915058"/>
                  <a:gd name="connsiteY9" fmla="*/ 4463402 h 4463402"/>
                  <a:gd name="connsiteX10" fmla="*/ 1117472 w 2915058"/>
                  <a:gd name="connsiteY10" fmla="*/ 4331957 h 4463402"/>
                  <a:gd name="connsiteX11" fmla="*/ 968882 w 2915058"/>
                  <a:gd name="connsiteY11" fmla="*/ 2840342 h 4463402"/>
                  <a:gd name="connsiteX12" fmla="*/ 963167 w 2915058"/>
                  <a:gd name="connsiteY12" fmla="*/ 1605902 h 4463402"/>
                  <a:gd name="connsiteX13" fmla="*/ 793134 w 2915058"/>
                  <a:gd name="connsiteY13" fmla="*/ 1481221 h 4463402"/>
                  <a:gd name="connsiteX14" fmla="*/ 0 w 2915058"/>
                  <a:gd name="connsiteY14" fmla="*/ 113799 h 4463402"/>
                  <a:gd name="connsiteX15" fmla="*/ 306934 w 2915058"/>
                  <a:gd name="connsiteY15" fmla="*/ 47800 h 4463402"/>
                  <a:gd name="connsiteX16" fmla="*/ 1132679 w 2915058"/>
                  <a:gd name="connsiteY16" fmla="*/ 1206353 h 4463402"/>
                  <a:gd name="connsiteX0" fmla="*/ 1132679 w 2915058"/>
                  <a:gd name="connsiteY0" fmla="*/ 1206353 h 4463402"/>
                  <a:gd name="connsiteX1" fmla="*/ 1956205 w 2915058"/>
                  <a:gd name="connsiteY1" fmla="*/ 1204693 h 4463402"/>
                  <a:gd name="connsiteX2" fmla="*/ 2689627 w 2915058"/>
                  <a:gd name="connsiteY2" fmla="*/ 42767 h 4463402"/>
                  <a:gd name="connsiteX3" fmla="*/ 2915058 w 2915058"/>
                  <a:gd name="connsiteY3" fmla="*/ 86767 h 4463402"/>
                  <a:gd name="connsiteX4" fmla="*/ 2120706 w 2915058"/>
                  <a:gd name="connsiteY4" fmla="*/ 1558836 h 4463402"/>
                  <a:gd name="connsiteX5" fmla="*/ 1968510 w 2915058"/>
                  <a:gd name="connsiteY5" fmla="*/ 1676481 h 4463402"/>
                  <a:gd name="connsiteX6" fmla="*/ 1980437 w 2915058"/>
                  <a:gd name="connsiteY6" fmla="*/ 2891777 h 4463402"/>
                  <a:gd name="connsiteX7" fmla="*/ 1814702 w 2915058"/>
                  <a:gd name="connsiteY7" fmla="*/ 4377677 h 4463402"/>
                  <a:gd name="connsiteX8" fmla="*/ 1717547 w 2915058"/>
                  <a:gd name="connsiteY8" fmla="*/ 4463402 h 4463402"/>
                  <a:gd name="connsiteX9" fmla="*/ 1214627 w 2915058"/>
                  <a:gd name="connsiteY9" fmla="*/ 4463402 h 4463402"/>
                  <a:gd name="connsiteX10" fmla="*/ 1117472 w 2915058"/>
                  <a:gd name="connsiteY10" fmla="*/ 4331957 h 4463402"/>
                  <a:gd name="connsiteX11" fmla="*/ 968882 w 2915058"/>
                  <a:gd name="connsiteY11" fmla="*/ 2840342 h 4463402"/>
                  <a:gd name="connsiteX12" fmla="*/ 963167 w 2915058"/>
                  <a:gd name="connsiteY12" fmla="*/ 1605902 h 4463402"/>
                  <a:gd name="connsiteX13" fmla="*/ 793134 w 2915058"/>
                  <a:gd name="connsiteY13" fmla="*/ 1481221 h 4463402"/>
                  <a:gd name="connsiteX14" fmla="*/ 0 w 2915058"/>
                  <a:gd name="connsiteY14" fmla="*/ 113799 h 4463402"/>
                  <a:gd name="connsiteX15" fmla="*/ 306934 w 2915058"/>
                  <a:gd name="connsiteY15" fmla="*/ 47800 h 4463402"/>
                  <a:gd name="connsiteX16" fmla="*/ 1132679 w 2915058"/>
                  <a:gd name="connsiteY16" fmla="*/ 1206353 h 4463402"/>
                  <a:gd name="connsiteX0" fmla="*/ 1132679 w 2915058"/>
                  <a:gd name="connsiteY0" fmla="*/ 1206814 h 4463863"/>
                  <a:gd name="connsiteX1" fmla="*/ 1956205 w 2915058"/>
                  <a:gd name="connsiteY1" fmla="*/ 1205154 h 4463863"/>
                  <a:gd name="connsiteX2" fmla="*/ 2689627 w 2915058"/>
                  <a:gd name="connsiteY2" fmla="*/ 43228 h 4463863"/>
                  <a:gd name="connsiteX3" fmla="*/ 2915058 w 2915058"/>
                  <a:gd name="connsiteY3" fmla="*/ 87228 h 4463863"/>
                  <a:gd name="connsiteX4" fmla="*/ 2120706 w 2915058"/>
                  <a:gd name="connsiteY4" fmla="*/ 1559297 h 4463863"/>
                  <a:gd name="connsiteX5" fmla="*/ 1968510 w 2915058"/>
                  <a:gd name="connsiteY5" fmla="*/ 1676942 h 4463863"/>
                  <a:gd name="connsiteX6" fmla="*/ 1980437 w 2915058"/>
                  <a:gd name="connsiteY6" fmla="*/ 2892238 h 4463863"/>
                  <a:gd name="connsiteX7" fmla="*/ 1814702 w 2915058"/>
                  <a:gd name="connsiteY7" fmla="*/ 4378138 h 4463863"/>
                  <a:gd name="connsiteX8" fmla="*/ 1717547 w 2915058"/>
                  <a:gd name="connsiteY8" fmla="*/ 4463863 h 4463863"/>
                  <a:gd name="connsiteX9" fmla="*/ 1214627 w 2915058"/>
                  <a:gd name="connsiteY9" fmla="*/ 4463863 h 4463863"/>
                  <a:gd name="connsiteX10" fmla="*/ 1117472 w 2915058"/>
                  <a:gd name="connsiteY10" fmla="*/ 4332418 h 4463863"/>
                  <a:gd name="connsiteX11" fmla="*/ 968882 w 2915058"/>
                  <a:gd name="connsiteY11" fmla="*/ 2840803 h 4463863"/>
                  <a:gd name="connsiteX12" fmla="*/ 963167 w 2915058"/>
                  <a:gd name="connsiteY12" fmla="*/ 1606363 h 4463863"/>
                  <a:gd name="connsiteX13" fmla="*/ 793134 w 2915058"/>
                  <a:gd name="connsiteY13" fmla="*/ 1481682 h 4463863"/>
                  <a:gd name="connsiteX14" fmla="*/ 0 w 2915058"/>
                  <a:gd name="connsiteY14" fmla="*/ 114260 h 4463863"/>
                  <a:gd name="connsiteX15" fmla="*/ 306934 w 2915058"/>
                  <a:gd name="connsiteY15" fmla="*/ 48261 h 4463863"/>
                  <a:gd name="connsiteX16" fmla="*/ 1132679 w 2915058"/>
                  <a:gd name="connsiteY16" fmla="*/ 1206814 h 4463863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63166 w 2915058"/>
                  <a:gd name="connsiteY12" fmla="*/ 1614874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63166 w 2915058"/>
                  <a:gd name="connsiteY12" fmla="*/ 1614874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63166 w 2915058"/>
                  <a:gd name="connsiteY12" fmla="*/ 1614874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083368 w 2915058"/>
                  <a:gd name="connsiteY0" fmla="*/ 1197761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083368 w 2915058"/>
                  <a:gd name="connsiteY16" fmla="*/ 1197761 h 4446592"/>
                  <a:gd name="connsiteX0" fmla="*/ 1083368 w 2915058"/>
                  <a:gd name="connsiteY0" fmla="*/ 1197761 h 4446592"/>
                  <a:gd name="connsiteX1" fmla="*/ 1906609 w 2915058"/>
                  <a:gd name="connsiteY1" fmla="*/ 1196148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083368 w 2915058"/>
                  <a:gd name="connsiteY16" fmla="*/ 1197761 h 4446592"/>
                  <a:gd name="connsiteX0" fmla="*/ 1083368 w 2915058"/>
                  <a:gd name="connsiteY0" fmla="*/ 1197761 h 4446592"/>
                  <a:gd name="connsiteX1" fmla="*/ 1906609 w 2915058"/>
                  <a:gd name="connsiteY1" fmla="*/ 1196148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85044 w 2915058"/>
                  <a:gd name="connsiteY5" fmla="*/ 1651403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083368 w 2915058"/>
                  <a:gd name="connsiteY16" fmla="*/ 1197761 h 4446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915058" h="4446592">
                    <a:moveTo>
                      <a:pt x="1083368" y="1197761"/>
                    </a:moveTo>
                    <a:cubicBezTo>
                      <a:pt x="1417389" y="1191879"/>
                      <a:pt x="1678456" y="1157919"/>
                      <a:pt x="1906609" y="1196148"/>
                    </a:cubicBezTo>
                    <a:cubicBezTo>
                      <a:pt x="2016195" y="1139720"/>
                      <a:pt x="2572084" y="95080"/>
                      <a:pt x="2689627" y="25957"/>
                    </a:cubicBezTo>
                    <a:cubicBezTo>
                      <a:pt x="2692709" y="-17271"/>
                      <a:pt x="2895890" y="-9058"/>
                      <a:pt x="2915058" y="69957"/>
                    </a:cubicBezTo>
                    <a:cubicBezTo>
                      <a:pt x="2688864" y="554611"/>
                      <a:pt x="2476394" y="1141150"/>
                      <a:pt x="2120706" y="1542026"/>
                    </a:cubicBezTo>
                    <a:cubicBezTo>
                      <a:pt x="2059970" y="1591567"/>
                      <a:pt x="2082200" y="1588830"/>
                      <a:pt x="1985044" y="1651403"/>
                    </a:cubicBezTo>
                    <a:cubicBezTo>
                      <a:pt x="1983508" y="2059258"/>
                      <a:pt x="1981973" y="2467112"/>
                      <a:pt x="1980437" y="2874967"/>
                    </a:cubicBezTo>
                    <a:lnTo>
                      <a:pt x="1814702" y="4360867"/>
                    </a:lnTo>
                    <a:cubicBezTo>
                      <a:pt x="1810892" y="4395157"/>
                      <a:pt x="1755647" y="4446592"/>
                      <a:pt x="1717547" y="4446592"/>
                    </a:cubicBezTo>
                    <a:lnTo>
                      <a:pt x="1214627" y="4446592"/>
                    </a:lnTo>
                    <a:cubicBezTo>
                      <a:pt x="1159382" y="4442782"/>
                      <a:pt x="1121282" y="4370392"/>
                      <a:pt x="1117472" y="4315147"/>
                    </a:cubicBezTo>
                    <a:lnTo>
                      <a:pt x="968882" y="2823532"/>
                    </a:lnTo>
                    <a:cubicBezTo>
                      <a:pt x="966977" y="2412052"/>
                      <a:pt x="932195" y="2042790"/>
                      <a:pt x="930290" y="1631310"/>
                    </a:cubicBezTo>
                    <a:cubicBezTo>
                      <a:pt x="827906" y="1534429"/>
                      <a:pt x="844162" y="1516437"/>
                      <a:pt x="793134" y="1464411"/>
                    </a:cubicBezTo>
                    <a:lnTo>
                      <a:pt x="0" y="96989"/>
                    </a:lnTo>
                    <a:cubicBezTo>
                      <a:pt x="14706" y="-16810"/>
                      <a:pt x="204008" y="-14008"/>
                      <a:pt x="306934" y="30990"/>
                    </a:cubicBezTo>
                    <a:cubicBezTo>
                      <a:pt x="487190" y="194785"/>
                      <a:pt x="953828" y="1203476"/>
                      <a:pt x="1083368" y="1197761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 smtClea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217"/>
              <p:cNvSpPr>
                <a:spLocks/>
              </p:cNvSpPr>
              <p:nvPr/>
            </p:nvSpPr>
            <p:spPr bwMode="auto">
              <a:xfrm rot="10800000">
                <a:off x="5275662" y="419791"/>
                <a:ext cx="258323" cy="271403"/>
              </a:xfrm>
              <a:custGeom>
                <a:avLst/>
                <a:gdLst/>
                <a:ahLst/>
                <a:cxnLst>
                  <a:cxn ang="0">
                    <a:pos x="0" y="84"/>
                  </a:cxn>
                  <a:cxn ang="0">
                    <a:pos x="0" y="84"/>
                  </a:cxn>
                  <a:cxn ang="0">
                    <a:pos x="2" y="104"/>
                  </a:cxn>
                  <a:cxn ang="0">
                    <a:pos x="4" y="122"/>
                  </a:cxn>
                  <a:cxn ang="0">
                    <a:pos x="10" y="136"/>
                  </a:cxn>
                  <a:cxn ang="0">
                    <a:pos x="18" y="148"/>
                  </a:cxn>
                  <a:cxn ang="0">
                    <a:pos x="30" y="156"/>
                  </a:cxn>
                  <a:cxn ang="0">
                    <a:pos x="42" y="162"/>
                  </a:cxn>
                  <a:cxn ang="0">
                    <a:pos x="60" y="166"/>
                  </a:cxn>
                  <a:cxn ang="0">
                    <a:pos x="78" y="166"/>
                  </a:cxn>
                  <a:cxn ang="0">
                    <a:pos x="78" y="166"/>
                  </a:cxn>
                  <a:cxn ang="0">
                    <a:pos x="98" y="166"/>
                  </a:cxn>
                  <a:cxn ang="0">
                    <a:pos x="116" y="162"/>
                  </a:cxn>
                  <a:cxn ang="0">
                    <a:pos x="128" y="156"/>
                  </a:cxn>
                  <a:cxn ang="0">
                    <a:pos x="140" y="148"/>
                  </a:cxn>
                  <a:cxn ang="0">
                    <a:pos x="148" y="136"/>
                  </a:cxn>
                  <a:cxn ang="0">
                    <a:pos x="154" y="122"/>
                  </a:cxn>
                  <a:cxn ang="0">
                    <a:pos x="156" y="104"/>
                  </a:cxn>
                  <a:cxn ang="0">
                    <a:pos x="158" y="84"/>
                  </a:cxn>
                  <a:cxn ang="0">
                    <a:pos x="158" y="84"/>
                  </a:cxn>
                  <a:cxn ang="0">
                    <a:pos x="156" y="62"/>
                  </a:cxn>
                  <a:cxn ang="0">
                    <a:pos x="154" y="46"/>
                  </a:cxn>
                  <a:cxn ang="0">
                    <a:pos x="148" y="30"/>
                  </a:cxn>
                  <a:cxn ang="0">
                    <a:pos x="140" y="20"/>
                  </a:cxn>
                  <a:cxn ang="0">
                    <a:pos x="128" y="10"/>
                  </a:cxn>
                  <a:cxn ang="0">
                    <a:pos x="116" y="4"/>
                  </a:cxn>
                  <a:cxn ang="0">
                    <a:pos x="98" y="2"/>
                  </a:cxn>
                  <a:cxn ang="0">
                    <a:pos x="78" y="0"/>
                  </a:cxn>
                  <a:cxn ang="0">
                    <a:pos x="78" y="0"/>
                  </a:cxn>
                  <a:cxn ang="0">
                    <a:pos x="60" y="2"/>
                  </a:cxn>
                  <a:cxn ang="0">
                    <a:pos x="42" y="4"/>
                  </a:cxn>
                  <a:cxn ang="0">
                    <a:pos x="30" y="10"/>
                  </a:cxn>
                  <a:cxn ang="0">
                    <a:pos x="18" y="20"/>
                  </a:cxn>
                  <a:cxn ang="0">
                    <a:pos x="10" y="30"/>
                  </a:cxn>
                  <a:cxn ang="0">
                    <a:pos x="4" y="46"/>
                  </a:cxn>
                  <a:cxn ang="0">
                    <a:pos x="2" y="62"/>
                  </a:cxn>
                  <a:cxn ang="0">
                    <a:pos x="0" y="84"/>
                  </a:cxn>
                </a:cxnLst>
                <a:rect l="0" t="0" r="r" b="b"/>
                <a:pathLst>
                  <a:path w="158" h="166">
                    <a:moveTo>
                      <a:pt x="0" y="84"/>
                    </a:moveTo>
                    <a:lnTo>
                      <a:pt x="0" y="84"/>
                    </a:lnTo>
                    <a:lnTo>
                      <a:pt x="2" y="104"/>
                    </a:lnTo>
                    <a:lnTo>
                      <a:pt x="4" y="122"/>
                    </a:lnTo>
                    <a:lnTo>
                      <a:pt x="10" y="136"/>
                    </a:lnTo>
                    <a:lnTo>
                      <a:pt x="18" y="148"/>
                    </a:lnTo>
                    <a:lnTo>
                      <a:pt x="30" y="156"/>
                    </a:lnTo>
                    <a:lnTo>
                      <a:pt x="42" y="162"/>
                    </a:lnTo>
                    <a:lnTo>
                      <a:pt x="60" y="166"/>
                    </a:lnTo>
                    <a:lnTo>
                      <a:pt x="78" y="166"/>
                    </a:lnTo>
                    <a:lnTo>
                      <a:pt x="78" y="166"/>
                    </a:lnTo>
                    <a:lnTo>
                      <a:pt x="98" y="166"/>
                    </a:lnTo>
                    <a:lnTo>
                      <a:pt x="116" y="162"/>
                    </a:lnTo>
                    <a:lnTo>
                      <a:pt x="128" y="156"/>
                    </a:lnTo>
                    <a:lnTo>
                      <a:pt x="140" y="148"/>
                    </a:lnTo>
                    <a:lnTo>
                      <a:pt x="148" y="136"/>
                    </a:lnTo>
                    <a:lnTo>
                      <a:pt x="154" y="122"/>
                    </a:lnTo>
                    <a:lnTo>
                      <a:pt x="156" y="104"/>
                    </a:lnTo>
                    <a:lnTo>
                      <a:pt x="158" y="84"/>
                    </a:lnTo>
                    <a:lnTo>
                      <a:pt x="158" y="84"/>
                    </a:lnTo>
                    <a:lnTo>
                      <a:pt x="156" y="62"/>
                    </a:lnTo>
                    <a:lnTo>
                      <a:pt x="154" y="46"/>
                    </a:lnTo>
                    <a:lnTo>
                      <a:pt x="148" y="30"/>
                    </a:lnTo>
                    <a:lnTo>
                      <a:pt x="140" y="20"/>
                    </a:lnTo>
                    <a:lnTo>
                      <a:pt x="128" y="10"/>
                    </a:lnTo>
                    <a:lnTo>
                      <a:pt x="116" y="4"/>
                    </a:lnTo>
                    <a:lnTo>
                      <a:pt x="98" y="2"/>
                    </a:lnTo>
                    <a:lnTo>
                      <a:pt x="78" y="0"/>
                    </a:lnTo>
                    <a:lnTo>
                      <a:pt x="78" y="0"/>
                    </a:lnTo>
                    <a:lnTo>
                      <a:pt x="60" y="2"/>
                    </a:lnTo>
                    <a:lnTo>
                      <a:pt x="42" y="4"/>
                    </a:lnTo>
                    <a:lnTo>
                      <a:pt x="30" y="10"/>
                    </a:lnTo>
                    <a:lnTo>
                      <a:pt x="18" y="20"/>
                    </a:lnTo>
                    <a:lnTo>
                      <a:pt x="10" y="30"/>
                    </a:lnTo>
                    <a:lnTo>
                      <a:pt x="4" y="46"/>
                    </a:lnTo>
                    <a:lnTo>
                      <a:pt x="2" y="62"/>
                    </a:lnTo>
                    <a:lnTo>
                      <a:pt x="0" y="8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2" name="Freeform 66"/>
            <p:cNvSpPr>
              <a:spLocks noEditPoints="1"/>
            </p:cNvSpPr>
            <p:nvPr/>
          </p:nvSpPr>
          <p:spPr bwMode="auto">
            <a:xfrm>
              <a:off x="2644022" y="4054313"/>
              <a:ext cx="258802" cy="123579"/>
            </a:xfrm>
            <a:custGeom>
              <a:avLst/>
              <a:gdLst/>
              <a:ahLst/>
              <a:cxnLst>
                <a:cxn ang="0">
                  <a:pos x="180" y="2"/>
                </a:cxn>
                <a:cxn ang="0">
                  <a:pos x="122" y="16"/>
                </a:cxn>
                <a:cxn ang="0">
                  <a:pos x="72" y="46"/>
                </a:cxn>
                <a:cxn ang="0">
                  <a:pos x="34" y="88"/>
                </a:cxn>
                <a:cxn ang="0">
                  <a:pos x="8" y="142"/>
                </a:cxn>
                <a:cxn ang="0">
                  <a:pos x="0" y="200"/>
                </a:cxn>
                <a:cxn ang="0">
                  <a:pos x="4" y="242"/>
                </a:cxn>
                <a:cxn ang="0">
                  <a:pos x="24" y="296"/>
                </a:cxn>
                <a:cxn ang="0">
                  <a:pos x="58" y="342"/>
                </a:cxn>
                <a:cxn ang="0">
                  <a:pos x="104" y="378"/>
                </a:cxn>
                <a:cxn ang="0">
                  <a:pos x="160" y="398"/>
                </a:cxn>
                <a:cxn ang="0">
                  <a:pos x="200" y="402"/>
                </a:cxn>
                <a:cxn ang="0">
                  <a:pos x="260" y="392"/>
                </a:cxn>
                <a:cxn ang="0">
                  <a:pos x="312" y="368"/>
                </a:cxn>
                <a:cxn ang="0">
                  <a:pos x="354" y="328"/>
                </a:cxn>
                <a:cxn ang="0">
                  <a:pos x="384" y="280"/>
                </a:cxn>
                <a:cxn ang="0">
                  <a:pos x="398" y="222"/>
                </a:cxn>
                <a:cxn ang="0">
                  <a:pos x="398" y="180"/>
                </a:cxn>
                <a:cxn ang="0">
                  <a:pos x="384" y="122"/>
                </a:cxn>
                <a:cxn ang="0">
                  <a:pos x="354" y="74"/>
                </a:cxn>
                <a:cxn ang="0">
                  <a:pos x="312" y="34"/>
                </a:cxn>
                <a:cxn ang="0">
                  <a:pos x="260" y="10"/>
                </a:cxn>
                <a:cxn ang="0">
                  <a:pos x="200" y="0"/>
                </a:cxn>
                <a:cxn ang="0">
                  <a:pos x="200" y="368"/>
                </a:cxn>
                <a:cxn ang="0">
                  <a:pos x="150" y="360"/>
                </a:cxn>
                <a:cxn ang="0">
                  <a:pos x="106" y="338"/>
                </a:cxn>
                <a:cxn ang="0">
                  <a:pos x="72" y="306"/>
                </a:cxn>
                <a:cxn ang="0">
                  <a:pos x="46" y="266"/>
                </a:cxn>
                <a:cxn ang="0">
                  <a:pos x="34" y="218"/>
                </a:cxn>
                <a:cxn ang="0">
                  <a:pos x="34" y="184"/>
                </a:cxn>
                <a:cxn ang="0">
                  <a:pos x="46" y="136"/>
                </a:cxn>
                <a:cxn ang="0">
                  <a:pos x="72" y="96"/>
                </a:cxn>
                <a:cxn ang="0">
                  <a:pos x="106" y="64"/>
                </a:cxn>
                <a:cxn ang="0">
                  <a:pos x="150" y="42"/>
                </a:cxn>
                <a:cxn ang="0">
                  <a:pos x="200" y="34"/>
                </a:cxn>
                <a:cxn ang="0">
                  <a:pos x="234" y="38"/>
                </a:cxn>
                <a:cxn ang="0">
                  <a:pos x="278" y="54"/>
                </a:cxn>
                <a:cxn ang="0">
                  <a:pos x="318" y="84"/>
                </a:cxn>
                <a:cxn ang="0">
                  <a:pos x="346" y="122"/>
                </a:cxn>
                <a:cxn ang="0">
                  <a:pos x="362" y="168"/>
                </a:cxn>
                <a:cxn ang="0">
                  <a:pos x="366" y="200"/>
                </a:cxn>
                <a:cxn ang="0">
                  <a:pos x="358" y="250"/>
                </a:cxn>
                <a:cxn ang="0">
                  <a:pos x="338" y="294"/>
                </a:cxn>
                <a:cxn ang="0">
                  <a:pos x="306" y="330"/>
                </a:cxn>
                <a:cxn ang="0">
                  <a:pos x="264" y="354"/>
                </a:cxn>
                <a:cxn ang="0">
                  <a:pos x="216" y="366"/>
                </a:cxn>
              </a:cxnLst>
              <a:rect l="0" t="0" r="r" b="b"/>
              <a:pathLst>
                <a:path w="400" h="402">
                  <a:moveTo>
                    <a:pt x="200" y="0"/>
                  </a:moveTo>
                  <a:lnTo>
                    <a:pt x="200" y="0"/>
                  </a:lnTo>
                  <a:lnTo>
                    <a:pt x="180" y="2"/>
                  </a:lnTo>
                  <a:lnTo>
                    <a:pt x="160" y="4"/>
                  </a:lnTo>
                  <a:lnTo>
                    <a:pt x="140" y="10"/>
                  </a:lnTo>
                  <a:lnTo>
                    <a:pt x="122" y="16"/>
                  </a:lnTo>
                  <a:lnTo>
                    <a:pt x="104" y="24"/>
                  </a:lnTo>
                  <a:lnTo>
                    <a:pt x="88" y="34"/>
                  </a:lnTo>
                  <a:lnTo>
                    <a:pt x="72" y="46"/>
                  </a:lnTo>
                  <a:lnTo>
                    <a:pt x="58" y="60"/>
                  </a:lnTo>
                  <a:lnTo>
                    <a:pt x="44" y="74"/>
                  </a:lnTo>
                  <a:lnTo>
                    <a:pt x="34" y="88"/>
                  </a:lnTo>
                  <a:lnTo>
                    <a:pt x="24" y="106"/>
                  </a:lnTo>
                  <a:lnTo>
                    <a:pt x="14" y="122"/>
                  </a:lnTo>
                  <a:lnTo>
                    <a:pt x="8" y="142"/>
                  </a:lnTo>
                  <a:lnTo>
                    <a:pt x="4" y="160"/>
                  </a:lnTo>
                  <a:lnTo>
                    <a:pt x="0" y="180"/>
                  </a:lnTo>
                  <a:lnTo>
                    <a:pt x="0" y="200"/>
                  </a:lnTo>
                  <a:lnTo>
                    <a:pt x="0" y="200"/>
                  </a:lnTo>
                  <a:lnTo>
                    <a:pt x="0" y="222"/>
                  </a:lnTo>
                  <a:lnTo>
                    <a:pt x="4" y="242"/>
                  </a:lnTo>
                  <a:lnTo>
                    <a:pt x="8" y="260"/>
                  </a:lnTo>
                  <a:lnTo>
                    <a:pt x="14" y="280"/>
                  </a:lnTo>
                  <a:lnTo>
                    <a:pt x="24" y="296"/>
                  </a:lnTo>
                  <a:lnTo>
                    <a:pt x="34" y="314"/>
                  </a:lnTo>
                  <a:lnTo>
                    <a:pt x="44" y="328"/>
                  </a:lnTo>
                  <a:lnTo>
                    <a:pt x="58" y="342"/>
                  </a:lnTo>
                  <a:lnTo>
                    <a:pt x="72" y="356"/>
                  </a:lnTo>
                  <a:lnTo>
                    <a:pt x="88" y="368"/>
                  </a:lnTo>
                  <a:lnTo>
                    <a:pt x="104" y="378"/>
                  </a:lnTo>
                  <a:lnTo>
                    <a:pt x="122" y="386"/>
                  </a:lnTo>
                  <a:lnTo>
                    <a:pt x="140" y="392"/>
                  </a:lnTo>
                  <a:lnTo>
                    <a:pt x="160" y="398"/>
                  </a:lnTo>
                  <a:lnTo>
                    <a:pt x="180" y="400"/>
                  </a:lnTo>
                  <a:lnTo>
                    <a:pt x="200" y="402"/>
                  </a:lnTo>
                  <a:lnTo>
                    <a:pt x="200" y="402"/>
                  </a:lnTo>
                  <a:lnTo>
                    <a:pt x="220" y="400"/>
                  </a:lnTo>
                  <a:lnTo>
                    <a:pt x="240" y="398"/>
                  </a:lnTo>
                  <a:lnTo>
                    <a:pt x="260" y="392"/>
                  </a:lnTo>
                  <a:lnTo>
                    <a:pt x="278" y="386"/>
                  </a:lnTo>
                  <a:lnTo>
                    <a:pt x="296" y="378"/>
                  </a:lnTo>
                  <a:lnTo>
                    <a:pt x="312" y="368"/>
                  </a:lnTo>
                  <a:lnTo>
                    <a:pt x="328" y="356"/>
                  </a:lnTo>
                  <a:lnTo>
                    <a:pt x="342" y="342"/>
                  </a:lnTo>
                  <a:lnTo>
                    <a:pt x="354" y="328"/>
                  </a:lnTo>
                  <a:lnTo>
                    <a:pt x="366" y="314"/>
                  </a:lnTo>
                  <a:lnTo>
                    <a:pt x="376" y="296"/>
                  </a:lnTo>
                  <a:lnTo>
                    <a:pt x="384" y="280"/>
                  </a:lnTo>
                  <a:lnTo>
                    <a:pt x="390" y="260"/>
                  </a:lnTo>
                  <a:lnTo>
                    <a:pt x="396" y="242"/>
                  </a:lnTo>
                  <a:lnTo>
                    <a:pt x="398" y="222"/>
                  </a:lnTo>
                  <a:lnTo>
                    <a:pt x="400" y="200"/>
                  </a:lnTo>
                  <a:lnTo>
                    <a:pt x="400" y="200"/>
                  </a:lnTo>
                  <a:lnTo>
                    <a:pt x="398" y="180"/>
                  </a:lnTo>
                  <a:lnTo>
                    <a:pt x="396" y="160"/>
                  </a:lnTo>
                  <a:lnTo>
                    <a:pt x="390" y="142"/>
                  </a:lnTo>
                  <a:lnTo>
                    <a:pt x="384" y="122"/>
                  </a:lnTo>
                  <a:lnTo>
                    <a:pt x="376" y="106"/>
                  </a:lnTo>
                  <a:lnTo>
                    <a:pt x="366" y="88"/>
                  </a:lnTo>
                  <a:lnTo>
                    <a:pt x="354" y="74"/>
                  </a:lnTo>
                  <a:lnTo>
                    <a:pt x="342" y="60"/>
                  </a:lnTo>
                  <a:lnTo>
                    <a:pt x="328" y="46"/>
                  </a:lnTo>
                  <a:lnTo>
                    <a:pt x="312" y="34"/>
                  </a:lnTo>
                  <a:lnTo>
                    <a:pt x="296" y="24"/>
                  </a:lnTo>
                  <a:lnTo>
                    <a:pt x="278" y="16"/>
                  </a:lnTo>
                  <a:lnTo>
                    <a:pt x="260" y="10"/>
                  </a:lnTo>
                  <a:lnTo>
                    <a:pt x="240" y="4"/>
                  </a:lnTo>
                  <a:lnTo>
                    <a:pt x="220" y="2"/>
                  </a:lnTo>
                  <a:lnTo>
                    <a:pt x="200" y="0"/>
                  </a:lnTo>
                  <a:lnTo>
                    <a:pt x="200" y="0"/>
                  </a:lnTo>
                  <a:close/>
                  <a:moveTo>
                    <a:pt x="200" y="368"/>
                  </a:moveTo>
                  <a:lnTo>
                    <a:pt x="200" y="368"/>
                  </a:lnTo>
                  <a:lnTo>
                    <a:pt x="182" y="366"/>
                  </a:lnTo>
                  <a:lnTo>
                    <a:pt x="166" y="364"/>
                  </a:lnTo>
                  <a:lnTo>
                    <a:pt x="150" y="360"/>
                  </a:lnTo>
                  <a:lnTo>
                    <a:pt x="134" y="354"/>
                  </a:lnTo>
                  <a:lnTo>
                    <a:pt x="120" y="348"/>
                  </a:lnTo>
                  <a:lnTo>
                    <a:pt x="106" y="338"/>
                  </a:lnTo>
                  <a:lnTo>
                    <a:pt x="94" y="330"/>
                  </a:lnTo>
                  <a:lnTo>
                    <a:pt x="82" y="318"/>
                  </a:lnTo>
                  <a:lnTo>
                    <a:pt x="72" y="306"/>
                  </a:lnTo>
                  <a:lnTo>
                    <a:pt x="62" y="294"/>
                  </a:lnTo>
                  <a:lnTo>
                    <a:pt x="54" y="280"/>
                  </a:lnTo>
                  <a:lnTo>
                    <a:pt x="46" y="266"/>
                  </a:lnTo>
                  <a:lnTo>
                    <a:pt x="40" y="250"/>
                  </a:lnTo>
                  <a:lnTo>
                    <a:pt x="36" y="234"/>
                  </a:lnTo>
                  <a:lnTo>
                    <a:pt x="34" y="218"/>
                  </a:lnTo>
                  <a:lnTo>
                    <a:pt x="34" y="200"/>
                  </a:lnTo>
                  <a:lnTo>
                    <a:pt x="34" y="200"/>
                  </a:lnTo>
                  <a:lnTo>
                    <a:pt x="34" y="184"/>
                  </a:lnTo>
                  <a:lnTo>
                    <a:pt x="36" y="168"/>
                  </a:lnTo>
                  <a:lnTo>
                    <a:pt x="40" y="152"/>
                  </a:lnTo>
                  <a:lnTo>
                    <a:pt x="46" y="136"/>
                  </a:lnTo>
                  <a:lnTo>
                    <a:pt x="54" y="122"/>
                  </a:lnTo>
                  <a:lnTo>
                    <a:pt x="62" y="108"/>
                  </a:lnTo>
                  <a:lnTo>
                    <a:pt x="72" y="96"/>
                  </a:lnTo>
                  <a:lnTo>
                    <a:pt x="82" y="84"/>
                  </a:lnTo>
                  <a:lnTo>
                    <a:pt x="94" y="72"/>
                  </a:lnTo>
                  <a:lnTo>
                    <a:pt x="106" y="64"/>
                  </a:lnTo>
                  <a:lnTo>
                    <a:pt x="120" y="54"/>
                  </a:lnTo>
                  <a:lnTo>
                    <a:pt x="134" y="48"/>
                  </a:lnTo>
                  <a:lnTo>
                    <a:pt x="150" y="42"/>
                  </a:lnTo>
                  <a:lnTo>
                    <a:pt x="166" y="38"/>
                  </a:lnTo>
                  <a:lnTo>
                    <a:pt x="182" y="36"/>
                  </a:lnTo>
                  <a:lnTo>
                    <a:pt x="200" y="34"/>
                  </a:lnTo>
                  <a:lnTo>
                    <a:pt x="200" y="34"/>
                  </a:lnTo>
                  <a:lnTo>
                    <a:pt x="216" y="36"/>
                  </a:lnTo>
                  <a:lnTo>
                    <a:pt x="234" y="38"/>
                  </a:lnTo>
                  <a:lnTo>
                    <a:pt x="250" y="42"/>
                  </a:lnTo>
                  <a:lnTo>
                    <a:pt x="264" y="48"/>
                  </a:lnTo>
                  <a:lnTo>
                    <a:pt x="278" y="54"/>
                  </a:lnTo>
                  <a:lnTo>
                    <a:pt x="292" y="64"/>
                  </a:lnTo>
                  <a:lnTo>
                    <a:pt x="306" y="72"/>
                  </a:lnTo>
                  <a:lnTo>
                    <a:pt x="318" y="84"/>
                  </a:lnTo>
                  <a:lnTo>
                    <a:pt x="328" y="96"/>
                  </a:lnTo>
                  <a:lnTo>
                    <a:pt x="338" y="108"/>
                  </a:lnTo>
                  <a:lnTo>
                    <a:pt x="346" y="122"/>
                  </a:lnTo>
                  <a:lnTo>
                    <a:pt x="352" y="136"/>
                  </a:lnTo>
                  <a:lnTo>
                    <a:pt x="358" y="152"/>
                  </a:lnTo>
                  <a:lnTo>
                    <a:pt x="362" y="168"/>
                  </a:lnTo>
                  <a:lnTo>
                    <a:pt x="366" y="184"/>
                  </a:lnTo>
                  <a:lnTo>
                    <a:pt x="366" y="200"/>
                  </a:lnTo>
                  <a:lnTo>
                    <a:pt x="366" y="200"/>
                  </a:lnTo>
                  <a:lnTo>
                    <a:pt x="366" y="218"/>
                  </a:lnTo>
                  <a:lnTo>
                    <a:pt x="362" y="234"/>
                  </a:lnTo>
                  <a:lnTo>
                    <a:pt x="358" y="250"/>
                  </a:lnTo>
                  <a:lnTo>
                    <a:pt x="352" y="266"/>
                  </a:lnTo>
                  <a:lnTo>
                    <a:pt x="346" y="280"/>
                  </a:lnTo>
                  <a:lnTo>
                    <a:pt x="338" y="294"/>
                  </a:lnTo>
                  <a:lnTo>
                    <a:pt x="328" y="306"/>
                  </a:lnTo>
                  <a:lnTo>
                    <a:pt x="318" y="318"/>
                  </a:lnTo>
                  <a:lnTo>
                    <a:pt x="306" y="330"/>
                  </a:lnTo>
                  <a:lnTo>
                    <a:pt x="292" y="338"/>
                  </a:lnTo>
                  <a:lnTo>
                    <a:pt x="278" y="348"/>
                  </a:lnTo>
                  <a:lnTo>
                    <a:pt x="264" y="354"/>
                  </a:lnTo>
                  <a:lnTo>
                    <a:pt x="250" y="360"/>
                  </a:lnTo>
                  <a:lnTo>
                    <a:pt x="234" y="364"/>
                  </a:lnTo>
                  <a:lnTo>
                    <a:pt x="216" y="366"/>
                  </a:lnTo>
                  <a:lnTo>
                    <a:pt x="200" y="368"/>
                  </a:lnTo>
                  <a:lnTo>
                    <a:pt x="200" y="36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sz="1400" dirty="0">
                <a:solidFill>
                  <a:prstClr val="black"/>
                </a:solidFill>
              </a:endParaRPr>
            </a:p>
          </p:txBody>
        </p:sp>
      </p:grpSp>
      <p:sp>
        <p:nvSpPr>
          <p:cNvPr id="15" name="Oval 14"/>
          <p:cNvSpPr/>
          <p:nvPr/>
        </p:nvSpPr>
        <p:spPr>
          <a:xfrm>
            <a:off x="6329545" y="1300303"/>
            <a:ext cx="2612574" cy="26151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5" descr="C:\Users\lopezga\Documents\a-FY14\Icons 2014\MIsc_Icons\Certificate_small-usage\Certificate_small-usage_RGB\Certificate_small-usage_RGB_white_NT.png"/>
          <p:cNvPicPr preferRelativeResize="0"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0113" y="2348296"/>
            <a:ext cx="305023" cy="286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4996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Spark 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overview</a:t>
            </a:r>
            <a:endParaRPr lang="en-US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67820"/>
            <a:ext cx="9144000" cy="4475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058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8784497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52"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Thank You</a:t>
            </a:r>
          </a:p>
          <a:p>
            <a:endParaRPr lang="en-US" sz="32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Questions/Queries/Feedback</a:t>
            </a:r>
          </a:p>
          <a:p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Recording and presentation will be made available to you within 24 hours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185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Spark 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Architecture</a:t>
            </a:r>
            <a:endParaRPr lang="en-US" dirty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124466" y="2343235"/>
            <a:ext cx="4572000" cy="30008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8741" y="1122105"/>
            <a:ext cx="4657725" cy="32766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5283769" y="2778874"/>
            <a:ext cx="2106203" cy="55480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374561" y="3169293"/>
            <a:ext cx="12249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Machine Learning 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Library</a:t>
            </a:r>
            <a:endParaRPr lang="en-US" dirty="0">
              <a:solidFill>
                <a:schemeClr val="accent1">
                  <a:lumMod val="75000"/>
                </a:schemeClr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9" name="Straight Arrow Connector 8"/>
          <p:cNvCxnSpPr>
            <a:endCxn id="10" idx="1"/>
          </p:cNvCxnSpPr>
          <p:nvPr/>
        </p:nvCxnSpPr>
        <p:spPr>
          <a:xfrm>
            <a:off x="6540587" y="2514948"/>
            <a:ext cx="653605" cy="11267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194192" y="2304456"/>
            <a:ext cx="15850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Graph programming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1695235" y="2800185"/>
            <a:ext cx="1311782" cy="49781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81973" y="3121294"/>
            <a:ext cx="17645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Spark interface 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For RDBMS lovers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4146710" y="1701800"/>
            <a:ext cx="2905356" cy="101227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036370" y="1024379"/>
            <a:ext cx="19660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Utility for continuous ingestion of data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0861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Low Latency</a:t>
            </a:r>
          </a:p>
        </p:txBody>
      </p:sp>
    </p:spTree>
    <p:extLst>
      <p:ext uri="{BB962C8B-B14F-4D97-AF65-F5344CB8AC3E}">
        <p14:creationId xmlns:p14="http://schemas.microsoft.com/office/powerpoint/2010/main" val="512035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Sparks Cuts Down Read/Write I/O To Disk</a:t>
            </a:r>
          </a:p>
          <a:p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2537710" y="1335003"/>
            <a:ext cx="5749248" cy="2909726"/>
            <a:chOff x="1592488" y="1941179"/>
            <a:chExt cx="5749248" cy="2909726"/>
          </a:xfrm>
        </p:grpSpPr>
        <p:grpSp>
          <p:nvGrpSpPr>
            <p:cNvPr id="14" name="Group 13"/>
            <p:cNvGrpSpPr/>
            <p:nvPr/>
          </p:nvGrpSpPr>
          <p:grpSpPr>
            <a:xfrm>
              <a:off x="1592488" y="1941179"/>
              <a:ext cx="5749248" cy="2909725"/>
              <a:chOff x="1130156" y="1869261"/>
              <a:chExt cx="5749248" cy="2909725"/>
            </a:xfrm>
          </p:grpSpPr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0705" y="1869261"/>
                <a:ext cx="5728699" cy="2909725"/>
              </a:xfrm>
              <a:prstGeom prst="rect">
                <a:avLst/>
              </a:prstGeom>
              <a:effectLst>
                <a:softEdge rad="63500"/>
              </a:effectLst>
            </p:spPr>
          </p:pic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30156" y="1879532"/>
                <a:ext cx="1438383" cy="1665051"/>
              </a:xfrm>
              <a:prstGeom prst="rect">
                <a:avLst/>
              </a:prstGeom>
            </p:spPr>
          </p:pic>
        </p:grp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13400" y="4504697"/>
              <a:ext cx="2405872" cy="346208"/>
            </a:xfrm>
            <a:prstGeom prst="rect">
              <a:avLst/>
            </a:prstGeom>
          </p:spPr>
        </p:pic>
      </p:grpSp>
      <p:grpSp>
        <p:nvGrpSpPr>
          <p:cNvPr id="18" name="Group 17"/>
          <p:cNvGrpSpPr/>
          <p:nvPr/>
        </p:nvGrpSpPr>
        <p:grpSpPr>
          <a:xfrm>
            <a:off x="2732926" y="4112437"/>
            <a:ext cx="5093818" cy="411840"/>
            <a:chOff x="0" y="9118"/>
            <a:chExt cx="4639592" cy="411840"/>
          </a:xfrm>
        </p:grpSpPr>
        <p:sp>
          <p:nvSpPr>
            <p:cNvPr id="19" name="Rounded Rectangle 18"/>
            <p:cNvSpPr/>
            <p:nvPr/>
          </p:nvSpPr>
          <p:spPr>
            <a:xfrm>
              <a:off x="0" y="9118"/>
              <a:ext cx="4639592" cy="411840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Rounded Rectangle 4"/>
            <p:cNvSpPr/>
            <p:nvPr/>
          </p:nvSpPr>
          <p:spPr>
            <a:xfrm>
              <a:off x="20104" y="29222"/>
              <a:ext cx="4599384" cy="37163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lvl="0" algn="ctr" defTabSz="600075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50" kern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Spark is good for both data that fit In-Memory and Off-Memory</a:t>
              </a:r>
              <a:endParaRPr lang="en-US" sz="1350" kern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13016" y="719191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>
                <a:solidFill>
                  <a:schemeClr val="accent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Spark tries to keep things in-memory of its distributed workers, allowing for significantly faster/lower-latency computations, whereas MapReduce keeps shuffling things in and out of disk.</a:t>
            </a:r>
          </a:p>
        </p:txBody>
      </p:sp>
    </p:spTree>
    <p:extLst>
      <p:ext uri="{BB962C8B-B14F-4D97-AF65-F5344CB8AC3E}">
        <p14:creationId xmlns:p14="http://schemas.microsoft.com/office/powerpoint/2010/main" val="3815747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1321" y="96838"/>
            <a:ext cx="7239000" cy="442912"/>
          </a:xfrm>
        </p:spPr>
        <p:txBody>
          <a:bodyPr/>
          <a:lstStyle/>
          <a:p>
            <a:r>
              <a:rPr lang="en-US" dirty="0">
                <a:solidFill>
                  <a:srgbClr val="444444"/>
                </a:solidFill>
              </a:rPr>
              <a:t> </a:t>
            </a:r>
            <a:r>
              <a:rPr lang="en-US" dirty="0" smtClean="0">
                <a:solidFill>
                  <a:srgbClr val="444444"/>
                </a:solidFill>
              </a:rPr>
              <a:t>Time taken for a System to Sort </a:t>
            </a:r>
            <a:r>
              <a:rPr lang="en-US" dirty="0">
                <a:solidFill>
                  <a:srgbClr val="444444"/>
                </a:solidFill>
              </a:rPr>
              <a:t>100 TB Of Data</a:t>
            </a:r>
            <a:endParaRPr lang="en-US" dirty="0"/>
          </a:p>
          <a:p>
            <a:endParaRPr lang="en-US" dirty="0"/>
          </a:p>
        </p:txBody>
      </p:sp>
      <p:grpSp>
        <p:nvGrpSpPr>
          <p:cNvPr id="38" name="Diagram group"/>
          <p:cNvGrpSpPr/>
          <p:nvPr/>
        </p:nvGrpSpPr>
        <p:grpSpPr>
          <a:xfrm>
            <a:off x="382712" y="1155678"/>
            <a:ext cx="8049803" cy="1886921"/>
            <a:chOff x="0" y="193304"/>
            <a:chExt cx="8049803" cy="1886921"/>
          </a:xfrm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grpSp>
          <p:nvGrpSpPr>
            <p:cNvPr id="39" name="Group 38"/>
            <p:cNvGrpSpPr/>
            <p:nvPr/>
          </p:nvGrpSpPr>
          <p:grpSpPr>
            <a:xfrm>
              <a:off x="0" y="193304"/>
              <a:ext cx="8049803" cy="541745"/>
              <a:chOff x="0" y="193304"/>
              <a:chExt cx="8049803" cy="541745"/>
            </a:xfrm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</p:grpSpPr>
          <p:sp>
            <p:nvSpPr>
              <p:cNvPr id="46" name="Rounded Rectangle 45"/>
              <p:cNvSpPr/>
              <p:nvPr/>
            </p:nvSpPr>
            <p:spPr>
              <a:xfrm>
                <a:off x="0" y="193304"/>
                <a:ext cx="8049803" cy="541745"/>
              </a:xfrm>
              <a:prstGeom prst="roundRect">
                <a:avLst/>
              </a:prstGeom>
              <a:solidFill>
                <a:srgbClr val="0F6FC6">
                  <a:hueOff val="0"/>
                  <a:satOff val="0"/>
                  <a:lumOff val="0"/>
                  <a:alphaOff val="0"/>
                </a:srgbClr>
              </a:solidFill>
              <a:ln w="25400" cap="flat" cmpd="sng" algn="ctr">
                <a:noFill/>
                <a:prstDash val="solid"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>
                <a:bevelT w="127000" h="63500"/>
              </a:sp3d>
            </p:spPr>
          </p:sp>
          <p:sp>
            <p:nvSpPr>
              <p:cNvPr id="47" name="Rounded Rectangle 4"/>
              <p:cNvSpPr/>
              <p:nvPr/>
            </p:nvSpPr>
            <p:spPr>
              <a:xfrm>
                <a:off x="26446" y="219750"/>
                <a:ext cx="7996911" cy="488853"/>
              </a:xfrm>
              <a:prstGeom prst="rect">
                <a:avLst/>
              </a:prstGeom>
              <a:noFill/>
              <a:ln>
                <a:noFill/>
              </a:ln>
              <a:effectLst/>
              <a:sp3d/>
            </p:spPr>
            <p:txBody>
              <a:bodyPr spcFirstLastPara="0" vert="horz" wrap="square" lIns="49530" tIns="49530" rIns="49530" bIns="49530" numCol="1" spcCol="1270" anchor="ctr" anchorCtr="0">
                <a:noAutofit/>
              </a:bodyPr>
              <a:lstStyle/>
              <a:p>
                <a:pPr marL="0" marR="0" lvl="0" indent="0" algn="l" defTabSz="57785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ea typeface="Tahoma" panose="020B0604030504040204" pitchFamily="34" charset="0"/>
                    <a:cs typeface="Tahoma" panose="020B0604030504040204" pitchFamily="34" charset="0"/>
                  </a:rPr>
                  <a:t>The previous world record was 72 minutes, set by Yahoo using a Hadoop </a:t>
                </a:r>
                <a:r>
                  <a:rPr kumimoji="0" lang="en-US" b="0" i="0" u="none" strike="noStrike" kern="1200" cap="none" spc="0" normalizeH="0" baseline="0" noProof="0" dirty="0" err="1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ea typeface="Tahoma" panose="020B0604030504040204" pitchFamily="34" charset="0"/>
                    <a:cs typeface="Tahoma" panose="020B0604030504040204" pitchFamily="34" charset="0"/>
                  </a:rPr>
                  <a:t>MapReduce</a:t>
                </a:r>
                <a:r>
                  <a:rPr kumimoji="0" lang="en-US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ea typeface="Tahoma" panose="020B0604030504040204" pitchFamily="34" charset="0"/>
                    <a:cs typeface="Tahoma" panose="020B0604030504040204" pitchFamily="34" charset="0"/>
                  </a:rPr>
                  <a:t> cluster of 2100 nodes </a:t>
                </a:r>
                <a:endPara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0" y="820192"/>
              <a:ext cx="8049803" cy="559848"/>
              <a:chOff x="0" y="820192"/>
              <a:chExt cx="8049803" cy="559848"/>
            </a:xfrm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</p:grpSpPr>
          <p:sp>
            <p:nvSpPr>
              <p:cNvPr id="44" name="Rounded Rectangle 43"/>
              <p:cNvSpPr/>
              <p:nvPr/>
            </p:nvSpPr>
            <p:spPr>
              <a:xfrm>
                <a:off x="0" y="820192"/>
                <a:ext cx="8049803" cy="559848"/>
              </a:xfrm>
              <a:prstGeom prst="roundRect">
                <a:avLst/>
              </a:prstGeom>
              <a:solidFill>
                <a:srgbClr val="0F6FC6">
                  <a:hueOff val="0"/>
                  <a:satOff val="0"/>
                  <a:lumOff val="0"/>
                  <a:alphaOff val="0"/>
                </a:srgbClr>
              </a:solidFill>
              <a:ln w="25400" cap="flat" cmpd="sng" algn="ctr">
                <a:noFill/>
                <a:prstDash val="solid"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>
                <a:bevelT w="127000" h="63500"/>
              </a:sp3d>
            </p:spPr>
          </p:sp>
          <p:sp>
            <p:nvSpPr>
              <p:cNvPr id="45" name="Rounded Rectangle 6"/>
              <p:cNvSpPr/>
              <p:nvPr/>
            </p:nvSpPr>
            <p:spPr>
              <a:xfrm>
                <a:off x="27330" y="847522"/>
                <a:ext cx="7995143" cy="505188"/>
              </a:xfrm>
              <a:prstGeom prst="rect">
                <a:avLst/>
              </a:prstGeom>
              <a:noFill/>
              <a:ln>
                <a:noFill/>
              </a:ln>
              <a:effectLst/>
              <a:sp3d/>
            </p:spPr>
            <p:txBody>
              <a:bodyPr spcFirstLastPara="0" vert="horz" wrap="square" lIns="49530" tIns="49530" rIns="49530" bIns="49530" numCol="1" spcCol="1270" anchor="ctr" anchorCtr="0">
                <a:noAutofit/>
              </a:bodyPr>
              <a:lstStyle/>
              <a:p>
                <a:pPr marL="0" marR="0" lvl="0" indent="0" algn="l" defTabSz="57785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ea typeface="Tahoma" panose="020B0604030504040204" pitchFamily="34" charset="0"/>
                    <a:cs typeface="Tahoma" panose="020B0604030504040204" pitchFamily="34" charset="0"/>
                  </a:rPr>
                  <a:t>Using Spark on 206 EC2 nodes, it took</a:t>
                </a:r>
                <a:r>
                  <a:rPr kumimoji="0" lang="en-US" b="0" i="0" u="none" strike="noStrike" kern="1200" cap="none" spc="0" normalizeH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ea typeface="Tahoma" panose="020B0604030504040204" pitchFamily="34" charset="0"/>
                    <a:cs typeface="Tahoma" panose="020B0604030504040204" pitchFamily="34" charset="0"/>
                  </a:rPr>
                  <a:t> only </a:t>
                </a:r>
                <a:r>
                  <a:rPr kumimoji="0" lang="en-US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ea typeface="Tahoma" panose="020B0604030504040204" pitchFamily="34" charset="0"/>
                    <a:cs typeface="Tahoma" panose="020B0604030504040204" pitchFamily="34" charset="0"/>
                  </a:rPr>
                  <a:t>23 minutes.</a:t>
                </a:r>
                <a:endPara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41" name="Group 40"/>
            <p:cNvGrpSpPr/>
            <p:nvPr/>
          </p:nvGrpSpPr>
          <p:grpSpPr>
            <a:xfrm>
              <a:off x="0" y="1465187"/>
              <a:ext cx="8049803" cy="615038"/>
              <a:chOff x="0" y="1465187"/>
              <a:chExt cx="8049803" cy="615038"/>
            </a:xfrm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</p:grpSpPr>
          <p:sp>
            <p:nvSpPr>
              <p:cNvPr id="42" name="Rounded Rectangle 41"/>
              <p:cNvSpPr/>
              <p:nvPr/>
            </p:nvSpPr>
            <p:spPr>
              <a:xfrm>
                <a:off x="0" y="1465187"/>
                <a:ext cx="8049803" cy="615038"/>
              </a:xfrm>
              <a:prstGeom prst="roundRect">
                <a:avLst/>
              </a:prstGeom>
              <a:solidFill>
                <a:srgbClr val="0F6FC6">
                  <a:hueOff val="0"/>
                  <a:satOff val="0"/>
                  <a:lumOff val="0"/>
                  <a:alphaOff val="0"/>
                </a:srgbClr>
              </a:solidFill>
              <a:ln w="25400" cap="flat" cmpd="sng" algn="ctr">
                <a:noFill/>
                <a:prstDash val="solid"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>
                <a:bevelT w="127000" h="63500"/>
              </a:sp3d>
            </p:spPr>
          </p:sp>
          <p:sp>
            <p:nvSpPr>
              <p:cNvPr id="43" name="Rounded Rectangle 8"/>
              <p:cNvSpPr/>
              <p:nvPr/>
            </p:nvSpPr>
            <p:spPr>
              <a:xfrm>
                <a:off x="30024" y="1495211"/>
                <a:ext cx="7989755" cy="554990"/>
              </a:xfrm>
              <a:prstGeom prst="rect">
                <a:avLst/>
              </a:prstGeom>
              <a:noFill/>
              <a:ln>
                <a:noFill/>
              </a:ln>
              <a:effectLst/>
              <a:sp3d/>
            </p:spPr>
            <p:txBody>
              <a:bodyPr spcFirstLastPara="0" vert="horz" wrap="square" lIns="49530" tIns="49530" rIns="49530" bIns="49530" numCol="1" spcCol="1270" anchor="ctr" anchorCtr="0">
                <a:noAutofit/>
              </a:bodyPr>
              <a:lstStyle/>
              <a:p>
                <a:pPr marL="0" marR="0" lvl="0" indent="0" algn="l" defTabSz="57785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ea typeface="Tahoma" panose="020B0604030504040204" pitchFamily="34" charset="0"/>
                    <a:cs typeface="Tahoma" panose="020B0604030504040204" pitchFamily="34" charset="0"/>
                  </a:rPr>
                  <a:t>Spark sorted the same data 3X faster using 10X fewer machines </a:t>
                </a:r>
                <a:endPara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66072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Streaming Support</a:t>
            </a:r>
          </a:p>
        </p:txBody>
      </p:sp>
    </p:spTree>
    <p:extLst>
      <p:ext uri="{BB962C8B-B14F-4D97-AF65-F5344CB8AC3E}">
        <p14:creationId xmlns:p14="http://schemas.microsoft.com/office/powerpoint/2010/main" val="1493402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Event 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processing</a:t>
            </a:r>
            <a:endParaRPr lang="en-US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51716" y="568961"/>
            <a:ext cx="873817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Used </a:t>
            </a: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for processing the real-time streaming 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data</a:t>
            </a: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US" dirty="0" smtClean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It </a:t>
            </a: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uses the </a:t>
            </a:r>
            <a:r>
              <a:rPr lang="en-US" dirty="0" err="1">
                <a:ea typeface="Tahoma" panose="020B0604030504040204" pitchFamily="34" charset="0"/>
                <a:cs typeface="Tahoma" panose="020B0604030504040204" pitchFamily="34" charset="0"/>
              </a:rPr>
              <a:t>DStream</a:t>
            </a: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which is </a:t>
            </a: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a series of RDDs, 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for </a:t>
            </a: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processing the continuous real-time 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data.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0447" y="1794776"/>
            <a:ext cx="5105880" cy="2364792"/>
          </a:xfrm>
          <a:prstGeom prst="rect">
            <a:avLst/>
          </a:prstGeom>
        </p:spPr>
      </p:pic>
      <p:sp>
        <p:nvSpPr>
          <p:cNvPr id="7" name="Rounded Rectangle 4"/>
          <p:cNvSpPr/>
          <p:nvPr/>
        </p:nvSpPr>
        <p:spPr>
          <a:xfrm>
            <a:off x="1516645" y="4363158"/>
            <a:ext cx="5823033" cy="259719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45720" tIns="45720" rIns="45720" bIns="45720" numCol="1" spcCol="1270" anchor="ctr" anchorCtr="0">
            <a:noAutofit/>
          </a:bodyPr>
          <a:lstStyle/>
          <a:p>
            <a:pPr lvl="0" algn="ctr" defTabSz="5334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kern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Spark Streaming API closely matches that of the Spark Core</a:t>
            </a:r>
            <a:endParaRPr lang="en-US" sz="12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543691" y="4215545"/>
            <a:ext cx="5851133" cy="287819"/>
            <a:chOff x="0" y="0"/>
            <a:chExt cx="5851133" cy="287819"/>
          </a:xfrm>
        </p:grpSpPr>
        <p:sp>
          <p:nvSpPr>
            <p:cNvPr id="12" name="Rounded Rectangle 11"/>
            <p:cNvSpPr/>
            <p:nvPr/>
          </p:nvSpPr>
          <p:spPr>
            <a:xfrm>
              <a:off x="0" y="0"/>
              <a:ext cx="5851133" cy="287819"/>
            </a:xfrm>
            <a:prstGeom prst="roundRect">
              <a:avLst/>
            </a:prstGeom>
            <a:solidFill>
              <a:srgbClr val="7CCA62">
                <a:lumMod val="50000"/>
              </a:srgbClr>
            </a:solidFill>
            <a:ln w="2540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</a:ln>
            <a:effectLst/>
          </p:spPr>
        </p:sp>
        <p:sp>
          <p:nvSpPr>
            <p:cNvPr id="13" name="Rounded Rectangle 4"/>
            <p:cNvSpPr/>
            <p:nvPr/>
          </p:nvSpPr>
          <p:spPr>
            <a:xfrm>
              <a:off x="14050" y="14050"/>
              <a:ext cx="5823033" cy="259719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45720" tIns="45720" rIns="45720" bIns="457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The Spark Streaming API closely matches that of the Spark Core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9593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Machine Learning and </a:t>
            </a:r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Graph</a:t>
            </a:r>
            <a:endParaRPr 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Implementation </a:t>
            </a:r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with DAG </a:t>
            </a:r>
          </a:p>
        </p:txBody>
      </p:sp>
    </p:spTree>
    <p:extLst>
      <p:ext uri="{BB962C8B-B14F-4D97-AF65-F5344CB8AC3E}">
        <p14:creationId xmlns:p14="http://schemas.microsoft.com/office/powerpoint/2010/main" val="628625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41"/>
  <p:tag name="THINKCELLPRESENTATIONDONOTDELETE" val="&lt;?xml version=&quot;1.0&quot; encoding=&quot;UTF-16&quot; standalone=&quot;yes&quot;?&gt;&#10;&lt;root reqver=&quot;21047&quot;&gt;&lt;version val=&quot;23248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/m_precDefaultNumber&gt;&lt;m_precDefaultPercent&gt;&lt;m_bNumberIsYear val=&quot;1&quot;/&gt;&lt;m_chMinusSymbol&gt;-&lt;/m_chMinusSymbol&gt;&lt;m_nDecimalDigits17909 val=&quot;0&quot;/&gt;&lt;m_chDecimalSymbol17909&gt;.&lt;/m_chDecimalSymbol17909&gt;&lt;m_nGroupingDigits17909 val=&quot;3&quot;/&gt;&lt;m_chGroupingSymbol17909&gt;,&lt;/m_chGroupingSymbol17909&gt;&lt;m_strSuffix17909&gt;%&lt;/m_strSuffix17909&gt;&lt;/m_precDefaultPercent&gt;&lt;m_precDefaultDate&gt;&lt;m_bNumberIsYear val=&quot;0&quot;/&gt;&lt;m_strFormatTime&gt;%#m/%#d/%Y&lt;/m_strFormatTime&gt;&lt;/m_precDefaultDate&gt;&lt;m_precDefaultYear/&gt;&lt;m_precDefaultQuarter/&gt;&lt;m_precDefaultMonth/&gt;&lt;m_precDefaultWeek/&gt;&lt;m_precDefaultDay/&gt;&lt;m_mruColor&gt;&lt;m_vecMRU length=&quot;0&quot;/&gt;&lt;/m_mruColor&gt;&lt;m_eweekdayFirstOfWeek val=&quot;1&quot;/&gt;&lt;m_eweekdayFirstOfWorkweek val=&quot;2&quot;/&gt;&lt;m_eweekdayFirstOfWeekend val=&quot;7&quot;/&gt;&lt;/CPresentation&gt;&lt;/root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marL="0" defTabSz="430213">
          <a:spcAft>
            <a:spcPts val="400"/>
          </a:spcAft>
          <a:buSzPct val="100000"/>
          <a:defRPr sz="1600" dirty="0" err="1" smtClean="0">
            <a:solidFill>
              <a:srgbClr val="000000"/>
            </a:solidFill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FEF3ECC3-917D-446F-BEF5-E72B18F60BC7}"/>
    </a:ext>
  </a:extLst>
</a:theme>
</file>

<file path=ppt/theme/theme2.xml><?xml version="1.0" encoding="utf-8"?>
<a:theme xmlns:a="http://schemas.openxmlformats.org/drawingml/2006/main" name="1_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defTabSz="430213">
          <a:spcAft>
            <a:spcPts val="400"/>
          </a:spcAft>
          <a:buSzPct val="100000"/>
          <a:defRPr sz="1600" dirty="0" smtClean="0">
            <a:solidFill>
              <a:srgbClr val="000000"/>
            </a:solidFill>
            <a:latin typeface="HP Simplified" pitchFamily="34" charset="0"/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0015F941-E9FD-4CAA-AFA0-E65D8BF27FB0}"/>
    </a:ext>
  </a:extLst>
</a:theme>
</file>

<file path=ppt/theme/theme3.xml><?xml version="1.0" encoding="utf-8"?>
<a:theme xmlns:a="http://schemas.openxmlformats.org/drawingml/2006/main" name="2_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defTabSz="430213">
          <a:spcAft>
            <a:spcPts val="400"/>
          </a:spcAft>
          <a:buSzPct val="100000"/>
          <a:defRPr sz="1600" dirty="0" smtClean="0">
            <a:solidFill>
              <a:srgbClr val="000000"/>
            </a:solidFill>
            <a:latin typeface="HP Simplified" pitchFamily="34" charset="0"/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DEAE102A-4C22-46DF-993C-9D680011CC54}"/>
    </a:ext>
  </a:extLst>
</a:theme>
</file>

<file path=ppt/theme/theme4.xml><?xml version="1.0" encoding="utf-8"?>
<a:theme xmlns:a="http://schemas.openxmlformats.org/drawingml/2006/main" name="3_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defTabSz="430213">
          <a:spcAft>
            <a:spcPts val="400"/>
          </a:spcAft>
          <a:buSzPct val="100000"/>
          <a:defRPr sz="1600" dirty="0" smtClean="0">
            <a:solidFill>
              <a:srgbClr val="000000"/>
            </a:solidFill>
            <a:latin typeface="HP Simplified" pitchFamily="34" charset="0"/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A6D0AC9E-56AA-4570-A7ED-930DBCE09879}"/>
    </a:ext>
  </a:extLst>
</a:theme>
</file>

<file path=ppt/theme/theme5.xml><?xml version="1.0" encoding="utf-8"?>
<a:theme xmlns:a="http://schemas.openxmlformats.org/drawingml/2006/main" name="Office Theme">
  <a:themeElements>
    <a:clrScheme name="HP Theme colors">
      <a:dk1>
        <a:sysClr val="windowText" lastClr="000000"/>
      </a:dk1>
      <a:lt1>
        <a:sysClr val="window" lastClr="FFFFFF"/>
      </a:lt1>
      <a:dk2>
        <a:srgbClr val="000000"/>
      </a:dk2>
      <a:lt2>
        <a:srgbClr val="EEECE1"/>
      </a:lt2>
      <a:accent1>
        <a:srgbClr val="0096D6"/>
      </a:accent1>
      <a:accent2>
        <a:srgbClr val="F05332"/>
      </a:accent2>
      <a:accent3>
        <a:srgbClr val="B7CA34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HP Simplified">
      <a:majorFont>
        <a:latin typeface="HP Simplified"/>
        <a:ea typeface=""/>
        <a:cs typeface=""/>
      </a:majorFont>
      <a:minorFont>
        <a:latin typeface="HP Simplifi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21821</TotalTime>
  <Words>628</Words>
  <Application>Microsoft Office PowerPoint</Application>
  <PresentationFormat>On-screen Show (16:9)</PresentationFormat>
  <Paragraphs>114</Paragraphs>
  <Slides>21</Slides>
  <Notes>12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5" baseType="lpstr">
      <vt:lpstr>Tahoma</vt:lpstr>
      <vt:lpstr>Futura Bk</vt:lpstr>
      <vt:lpstr>Calibri</vt:lpstr>
      <vt:lpstr>Wingdings</vt:lpstr>
      <vt:lpstr>Arial</vt:lpstr>
      <vt:lpstr>HP Simplified</vt:lpstr>
      <vt:lpstr>Lucida Grande</vt:lpstr>
      <vt:lpstr>Futura Hv</vt:lpstr>
      <vt:lpstr>Courier New</vt:lpstr>
      <vt:lpstr>HP_PPT_Standard_16x9</vt:lpstr>
      <vt:lpstr>1_HP_PPT_Standard_16x9</vt:lpstr>
      <vt:lpstr>2_HP_PPT_Standard_16x9</vt:lpstr>
      <vt:lpstr>3_HP_PPT_Standard_16x9</vt:lpstr>
      <vt:lpstr>think-cell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Vardhan</dc:creator>
  <cp:lastModifiedBy>Vardhan</cp:lastModifiedBy>
  <cp:revision>34</cp:revision>
  <cp:lastPrinted>2012-04-13T15:38:33Z</cp:lastPrinted>
  <dcterms:created xsi:type="dcterms:W3CDTF">2012-05-02T14:03:12Z</dcterms:created>
  <dcterms:modified xsi:type="dcterms:W3CDTF">2015-10-22T10:13:49Z</dcterms:modified>
</cp:coreProperties>
</file>